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ink/ink1.xml" ContentType="application/inkml+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6"/>
  </p:notesMasterIdLst>
  <p:sldIdLst>
    <p:sldId id="271" r:id="rId2"/>
    <p:sldId id="284" r:id="rId3"/>
    <p:sldId id="270" r:id="rId4"/>
    <p:sldId id="277" r:id="rId5"/>
    <p:sldId id="290" r:id="rId6"/>
    <p:sldId id="259" r:id="rId7"/>
    <p:sldId id="260" r:id="rId8"/>
    <p:sldId id="292" r:id="rId9"/>
    <p:sldId id="294" r:id="rId10"/>
    <p:sldId id="274" r:id="rId11"/>
    <p:sldId id="295" r:id="rId12"/>
    <p:sldId id="296" r:id="rId13"/>
    <p:sldId id="299" r:id="rId14"/>
    <p:sldId id="297" r:id="rId15"/>
    <p:sldId id="298" r:id="rId16"/>
    <p:sldId id="293" r:id="rId17"/>
    <p:sldId id="266" r:id="rId18"/>
    <p:sldId id="276" r:id="rId19"/>
    <p:sldId id="287" r:id="rId20"/>
    <p:sldId id="278" r:id="rId21"/>
    <p:sldId id="288" r:id="rId22"/>
    <p:sldId id="279" r:id="rId23"/>
    <p:sldId id="289" r:id="rId24"/>
    <p:sldId id="280" r:id="rId2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8790C93-8939-47A4-8D2F-9F86DEFD028E}">
          <p14:sldIdLst>
            <p14:sldId id="271"/>
            <p14:sldId id="284"/>
            <p14:sldId id="270"/>
            <p14:sldId id="277"/>
            <p14:sldId id="290"/>
          </p14:sldIdLst>
        </p14:section>
        <p14:section name="Untitled Section" id="{EB1B7950-2FDA-4BFA-8B71-F56D32DE6DCC}">
          <p14:sldIdLst>
            <p14:sldId id="259"/>
            <p14:sldId id="260"/>
            <p14:sldId id="292"/>
            <p14:sldId id="294"/>
            <p14:sldId id="274"/>
            <p14:sldId id="295"/>
            <p14:sldId id="296"/>
            <p14:sldId id="299"/>
            <p14:sldId id="297"/>
            <p14:sldId id="298"/>
            <p14:sldId id="293"/>
            <p14:sldId id="266"/>
            <p14:sldId id="276"/>
            <p14:sldId id="287"/>
            <p14:sldId id="278"/>
            <p14:sldId id="288"/>
            <p14:sldId id="279"/>
            <p14:sldId id="289"/>
            <p14:sldId id="280"/>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0461DB-610D-418B-9461-CA01EEA3ADE7}" v="756" dt="2025-09-25T10:51:19.48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6697" autoAdjust="0"/>
  </p:normalViewPr>
  <p:slideViewPr>
    <p:cSldViewPr snapToGrid="0">
      <p:cViewPr varScale="1">
        <p:scale>
          <a:sx n="97" d="100"/>
          <a:sy n="97" d="100"/>
        </p:scale>
        <p:origin x="1458" y="9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rnelia Efros" userId="2046546f-567f-4e49-a9b1-c8c759951bdf" providerId="ADAL" clId="{030461DB-610D-418B-9461-CA01EEA3ADE7}"/>
    <pc:docChg chg="undo custSel addSld delSld modSld sldOrd modSection">
      <pc:chgData name="Cornelia Efros" userId="2046546f-567f-4e49-a9b1-c8c759951bdf" providerId="ADAL" clId="{030461DB-610D-418B-9461-CA01EEA3ADE7}" dt="2025-09-04T09:58:04.386" v="2803" actId="20577"/>
      <pc:docMkLst>
        <pc:docMk/>
      </pc:docMkLst>
      <pc:sldChg chg="modSp mod modAnim modNotesTx">
        <pc:chgData name="Cornelia Efros" userId="2046546f-567f-4e49-a9b1-c8c759951bdf" providerId="ADAL" clId="{030461DB-610D-418B-9461-CA01EEA3ADE7}" dt="2025-09-04T05:37:45.918" v="1939" actId="14100"/>
        <pc:sldMkLst>
          <pc:docMk/>
          <pc:sldMk cId="0" sldId="259"/>
        </pc:sldMkLst>
        <pc:spChg chg="mod">
          <ac:chgData name="Cornelia Efros" userId="2046546f-567f-4e49-a9b1-c8c759951bdf" providerId="ADAL" clId="{030461DB-610D-418B-9461-CA01EEA3ADE7}" dt="2025-09-04T05:30:49.770" v="1889" actId="207"/>
          <ac:spMkLst>
            <pc:docMk/>
            <pc:sldMk cId="0" sldId="259"/>
            <ac:spMk id="4" creationId="{49E4DB4B-271E-92C8-D333-080605FEBD4C}"/>
          </ac:spMkLst>
        </pc:spChg>
        <pc:spChg chg="mod">
          <ac:chgData name="Cornelia Efros" userId="2046546f-567f-4e49-a9b1-c8c759951bdf" providerId="ADAL" clId="{030461DB-610D-418B-9461-CA01EEA3ADE7}" dt="2025-09-04T05:37:45.918" v="1939" actId="14100"/>
          <ac:spMkLst>
            <pc:docMk/>
            <pc:sldMk cId="0" sldId="259"/>
            <ac:spMk id="17" creationId="{5B28FE17-683B-8AB2-C434-90DF5D32C94E}"/>
          </ac:spMkLst>
        </pc:spChg>
        <pc:picChg chg="mod">
          <ac:chgData name="Cornelia Efros" userId="2046546f-567f-4e49-a9b1-c8c759951bdf" providerId="ADAL" clId="{030461DB-610D-418B-9461-CA01EEA3ADE7}" dt="2025-09-04T05:34:39.390" v="1919" actId="1076"/>
          <ac:picMkLst>
            <pc:docMk/>
            <pc:sldMk cId="0" sldId="259"/>
            <ac:picMk id="2" creationId="{EB7D5C2B-8D1A-2D48-DA6E-E73E6AC12610}"/>
          </ac:picMkLst>
        </pc:picChg>
      </pc:sldChg>
      <pc:sldChg chg="addSp delSp modSp mod modAnim">
        <pc:chgData name="Cornelia Efros" userId="2046546f-567f-4e49-a9b1-c8c759951bdf" providerId="ADAL" clId="{030461DB-610D-418B-9461-CA01EEA3ADE7}" dt="2025-09-04T05:37:31.901" v="1938" actId="1076"/>
        <pc:sldMkLst>
          <pc:docMk/>
          <pc:sldMk cId="0" sldId="260"/>
        </pc:sldMkLst>
        <pc:spChg chg="mod">
          <ac:chgData name="Cornelia Efros" userId="2046546f-567f-4e49-a9b1-c8c759951bdf" providerId="ADAL" clId="{030461DB-610D-418B-9461-CA01EEA3ADE7}" dt="2025-09-04T05:37:21.765" v="1936" actId="1076"/>
          <ac:spMkLst>
            <pc:docMk/>
            <pc:sldMk cId="0" sldId="260"/>
            <ac:spMk id="3" creationId="{00000000-0000-0000-0000-000000000000}"/>
          </ac:spMkLst>
        </pc:spChg>
        <pc:spChg chg="add mod">
          <ac:chgData name="Cornelia Efros" userId="2046546f-567f-4e49-a9b1-c8c759951bdf" providerId="ADAL" clId="{030461DB-610D-418B-9461-CA01EEA3ADE7}" dt="2025-09-04T05:31:09.516" v="1891"/>
          <ac:spMkLst>
            <pc:docMk/>
            <pc:sldMk cId="0" sldId="260"/>
            <ac:spMk id="4" creationId="{D2043028-E5E5-A693-49BB-2A8217C5C88D}"/>
          </ac:spMkLst>
        </pc:spChg>
        <pc:picChg chg="mod">
          <ac:chgData name="Cornelia Efros" userId="2046546f-567f-4e49-a9b1-c8c759951bdf" providerId="ADAL" clId="{030461DB-610D-418B-9461-CA01EEA3ADE7}" dt="2025-09-04T05:37:31.901" v="1938" actId="1076"/>
          <ac:picMkLst>
            <pc:docMk/>
            <pc:sldMk cId="0" sldId="260"/>
            <ac:picMk id="7" creationId="{EB1A8894-3380-84E4-29E9-D6512A56184F}"/>
          </ac:picMkLst>
        </pc:picChg>
      </pc:sldChg>
      <pc:sldChg chg="modSp modAnim">
        <pc:chgData name="Cornelia Efros" userId="2046546f-567f-4e49-a9b1-c8c759951bdf" providerId="ADAL" clId="{030461DB-610D-418B-9461-CA01EEA3ADE7}" dt="2025-09-02T15:56:22.267" v="778"/>
        <pc:sldMkLst>
          <pc:docMk/>
          <pc:sldMk cId="0" sldId="264"/>
        </pc:sldMkLst>
      </pc:sldChg>
      <pc:sldChg chg="addSp delSp modSp mod ord modNotesTx">
        <pc:chgData name="Cornelia Efros" userId="2046546f-567f-4e49-a9b1-c8c759951bdf" providerId="ADAL" clId="{030461DB-610D-418B-9461-CA01EEA3ADE7}" dt="2025-09-04T09:31:10.406" v="2780" actId="20577"/>
        <pc:sldMkLst>
          <pc:docMk/>
          <pc:sldMk cId="3928430292" sldId="266"/>
        </pc:sldMkLst>
        <pc:spChg chg="add mod">
          <ac:chgData name="Cornelia Efros" userId="2046546f-567f-4e49-a9b1-c8c759951bdf" providerId="ADAL" clId="{030461DB-610D-418B-9461-CA01EEA3ADE7}" dt="2025-09-04T05:31:45.171" v="1900" actId="20577"/>
          <ac:spMkLst>
            <pc:docMk/>
            <pc:sldMk cId="3928430292" sldId="266"/>
            <ac:spMk id="3" creationId="{35397126-0E68-053A-0967-4880E133F615}"/>
          </ac:spMkLst>
        </pc:spChg>
        <pc:picChg chg="mod">
          <ac:chgData name="Cornelia Efros" userId="2046546f-567f-4e49-a9b1-c8c759951bdf" providerId="ADAL" clId="{030461DB-610D-418B-9461-CA01EEA3ADE7}" dt="2025-09-04T05:59:58.153" v="2061" actId="1076"/>
          <ac:picMkLst>
            <pc:docMk/>
            <pc:sldMk cId="3928430292" sldId="266"/>
            <ac:picMk id="5" creationId="{04C4330F-0D74-83C2-FB3C-B989529F0766}"/>
          </ac:picMkLst>
        </pc:picChg>
      </pc:sldChg>
      <pc:sldChg chg="modSp mod">
        <pc:chgData name="Cornelia Efros" userId="2046546f-567f-4e49-a9b1-c8c759951bdf" providerId="ADAL" clId="{030461DB-610D-418B-9461-CA01EEA3ADE7}" dt="2025-09-04T05:36:42.458" v="1928" actId="1076"/>
        <pc:sldMkLst>
          <pc:docMk/>
          <pc:sldMk cId="2159281188" sldId="270"/>
        </pc:sldMkLst>
        <pc:spChg chg="mod">
          <ac:chgData name="Cornelia Efros" userId="2046546f-567f-4e49-a9b1-c8c759951bdf" providerId="ADAL" clId="{030461DB-610D-418B-9461-CA01EEA3ADE7}" dt="2025-09-04T05:36:04.374" v="1924" actId="255"/>
          <ac:spMkLst>
            <pc:docMk/>
            <pc:sldMk cId="2159281188" sldId="270"/>
            <ac:spMk id="3" creationId="{2BED390C-F317-3B4A-8CFD-28099B0BE2A8}"/>
          </ac:spMkLst>
        </pc:spChg>
        <pc:picChg chg="mod">
          <ac:chgData name="Cornelia Efros" userId="2046546f-567f-4e49-a9b1-c8c759951bdf" providerId="ADAL" clId="{030461DB-610D-418B-9461-CA01EEA3ADE7}" dt="2025-09-04T05:36:42.458" v="1928" actId="1076"/>
          <ac:picMkLst>
            <pc:docMk/>
            <pc:sldMk cId="2159281188" sldId="270"/>
            <ac:picMk id="5" creationId="{CADCC0DE-1E0C-3E2B-7B47-B5D858CC1C44}"/>
          </ac:picMkLst>
        </pc:picChg>
      </pc:sldChg>
      <pc:sldChg chg="addSp modSp mod modNotesTx">
        <pc:chgData name="Cornelia Efros" userId="2046546f-567f-4e49-a9b1-c8c759951bdf" providerId="ADAL" clId="{030461DB-610D-418B-9461-CA01EEA3ADE7}" dt="2025-09-04T09:33:28.479" v="2785" actId="20577"/>
        <pc:sldMkLst>
          <pc:docMk/>
          <pc:sldMk cId="2941362802" sldId="271"/>
        </pc:sldMkLst>
        <pc:spChg chg="add">
          <ac:chgData name="Cornelia Efros" userId="2046546f-567f-4e49-a9b1-c8c759951bdf" providerId="ADAL" clId="{030461DB-610D-418B-9461-CA01EEA3ADE7}" dt="2025-08-29T13:17:43.688" v="740"/>
          <ac:spMkLst>
            <pc:docMk/>
            <pc:sldMk cId="2941362802" sldId="271"/>
            <ac:spMk id="2" creationId="{D48D00A3-8260-A5AC-F09D-C8574AF84858}"/>
          </ac:spMkLst>
        </pc:spChg>
        <pc:spChg chg="add mod">
          <ac:chgData name="Cornelia Efros" userId="2046546f-567f-4e49-a9b1-c8c759951bdf" providerId="ADAL" clId="{030461DB-610D-418B-9461-CA01EEA3ADE7}" dt="2025-08-29T13:17:48.436" v="741"/>
          <ac:spMkLst>
            <pc:docMk/>
            <pc:sldMk cId="2941362802" sldId="271"/>
            <ac:spMk id="3" creationId="{B3C06EC5-9306-5FF3-47CC-154B220634F9}"/>
          </ac:spMkLst>
        </pc:spChg>
        <pc:spChg chg="mod">
          <ac:chgData name="Cornelia Efros" userId="2046546f-567f-4e49-a9b1-c8c759951bdf" providerId="ADAL" clId="{030461DB-610D-418B-9461-CA01EEA3ADE7}" dt="2025-09-02T16:19:11.735" v="807" actId="1076"/>
          <ac:spMkLst>
            <pc:docMk/>
            <pc:sldMk cId="2941362802" sldId="271"/>
            <ac:spMk id="6" creationId="{AC8E050E-FB02-38FE-4A3C-1F6D156CC4DB}"/>
          </ac:spMkLst>
        </pc:spChg>
        <pc:spChg chg="mod">
          <ac:chgData name="Cornelia Efros" userId="2046546f-567f-4e49-a9b1-c8c759951bdf" providerId="ADAL" clId="{030461DB-610D-418B-9461-CA01EEA3ADE7}" dt="2025-08-29T13:19:40.167" v="746" actId="20577"/>
          <ac:spMkLst>
            <pc:docMk/>
            <pc:sldMk cId="2941362802" sldId="271"/>
            <ac:spMk id="11" creationId="{2F7502A6-35C7-B4EA-56D4-8426602AB66F}"/>
          </ac:spMkLst>
        </pc:spChg>
        <pc:picChg chg="add mod">
          <ac:chgData name="Cornelia Efros" userId="2046546f-567f-4e49-a9b1-c8c759951bdf" providerId="ADAL" clId="{030461DB-610D-418B-9461-CA01EEA3ADE7}" dt="2025-08-29T13:20:03.502" v="751" actId="1076"/>
          <ac:picMkLst>
            <pc:docMk/>
            <pc:sldMk cId="2941362802" sldId="271"/>
            <ac:picMk id="7" creationId="{2339EBED-34C7-AE2C-DE41-7E3C9147FA7F}"/>
          </ac:picMkLst>
        </pc:picChg>
        <pc:picChg chg="mod">
          <ac:chgData name="Cornelia Efros" userId="2046546f-567f-4e49-a9b1-c8c759951bdf" providerId="ADAL" clId="{030461DB-610D-418B-9461-CA01EEA3ADE7}" dt="2025-09-02T16:19:57.885" v="811" actId="1076"/>
          <ac:picMkLst>
            <pc:docMk/>
            <pc:sldMk cId="2941362802" sldId="271"/>
            <ac:picMk id="13" creationId="{7FB13130-BE57-A34B-BDF6-3651597D8CB1}"/>
          </ac:picMkLst>
        </pc:picChg>
      </pc:sldChg>
      <pc:sldChg chg="del modNotesTx">
        <pc:chgData name="Cornelia Efros" userId="2046546f-567f-4e49-a9b1-c8c759951bdf" providerId="ADAL" clId="{030461DB-610D-418B-9461-CA01EEA3ADE7}" dt="2025-09-03T05:46:26.012" v="1334" actId="47"/>
        <pc:sldMkLst>
          <pc:docMk/>
          <pc:sldMk cId="2277491985" sldId="273"/>
        </pc:sldMkLst>
      </pc:sldChg>
      <pc:sldChg chg="addSp delSp modSp mod modNotesTx">
        <pc:chgData name="Cornelia Efros" userId="2046546f-567f-4e49-a9b1-c8c759951bdf" providerId="ADAL" clId="{030461DB-610D-418B-9461-CA01EEA3ADE7}" dt="2025-09-04T06:47:35.872" v="2722" actId="1035"/>
        <pc:sldMkLst>
          <pc:docMk/>
          <pc:sldMk cId="1403299765" sldId="274"/>
        </pc:sldMkLst>
        <pc:spChg chg="mod">
          <ac:chgData name="Cornelia Efros" userId="2046546f-567f-4e49-a9b1-c8c759951bdf" providerId="ADAL" clId="{030461DB-610D-418B-9461-CA01EEA3ADE7}" dt="2025-09-04T06:47:35.872" v="2722" actId="1035"/>
          <ac:spMkLst>
            <pc:docMk/>
            <pc:sldMk cId="1403299765" sldId="274"/>
            <ac:spMk id="5" creationId="{F9CE3F94-C696-33CD-B237-2F7771C941F6}"/>
          </ac:spMkLst>
        </pc:spChg>
        <pc:picChg chg="mod">
          <ac:chgData name="Cornelia Efros" userId="2046546f-567f-4e49-a9b1-c8c759951bdf" providerId="ADAL" clId="{030461DB-610D-418B-9461-CA01EEA3ADE7}" dt="2025-09-04T06:47:35.872" v="2722" actId="1035"/>
          <ac:picMkLst>
            <pc:docMk/>
            <pc:sldMk cId="1403299765" sldId="274"/>
            <ac:picMk id="2" creationId="{35A4DF99-B9C8-2825-E0D1-E0098AE77B54}"/>
          </ac:picMkLst>
        </pc:picChg>
        <pc:picChg chg="add mod">
          <ac:chgData name="Cornelia Efros" userId="2046546f-567f-4e49-a9b1-c8c759951bdf" providerId="ADAL" clId="{030461DB-610D-418B-9461-CA01EEA3ADE7}" dt="2025-09-04T05:45:12.836" v="1998" actId="1076"/>
          <ac:picMkLst>
            <pc:docMk/>
            <pc:sldMk cId="1403299765" sldId="274"/>
            <ac:picMk id="3" creationId="{79929049-CF26-B9AA-28A8-0BE595CA9D11}"/>
          </ac:picMkLst>
        </pc:picChg>
      </pc:sldChg>
      <pc:sldChg chg="addSp delSp modSp del mod modNotesTx">
        <pc:chgData name="Cornelia Efros" userId="2046546f-567f-4e49-a9b1-c8c759951bdf" providerId="ADAL" clId="{030461DB-610D-418B-9461-CA01EEA3ADE7}" dt="2025-09-03T05:53:40.019" v="1368" actId="47"/>
        <pc:sldMkLst>
          <pc:docMk/>
          <pc:sldMk cId="3718458785" sldId="275"/>
        </pc:sldMkLst>
      </pc:sldChg>
      <pc:sldChg chg="modSp mod modNotesTx">
        <pc:chgData name="Cornelia Efros" userId="2046546f-567f-4e49-a9b1-c8c759951bdf" providerId="ADAL" clId="{030461DB-610D-418B-9461-CA01EEA3ADE7}" dt="2025-09-04T09:58:04.386" v="2803" actId="20577"/>
        <pc:sldMkLst>
          <pc:docMk/>
          <pc:sldMk cId="2637570289" sldId="276"/>
        </pc:sldMkLst>
        <pc:picChg chg="mod">
          <ac:chgData name="Cornelia Efros" userId="2046546f-567f-4e49-a9b1-c8c759951bdf" providerId="ADAL" clId="{030461DB-610D-418B-9461-CA01EEA3ADE7}" dt="2025-09-04T06:00:20.084" v="2065" actId="1076"/>
          <ac:picMkLst>
            <pc:docMk/>
            <pc:sldMk cId="2637570289" sldId="276"/>
            <ac:picMk id="2" creationId="{8CF33AF7-E09D-8D29-1169-AA0737715CDC}"/>
          </ac:picMkLst>
        </pc:picChg>
        <pc:picChg chg="mod">
          <ac:chgData name="Cornelia Efros" userId="2046546f-567f-4e49-a9b1-c8c759951bdf" providerId="ADAL" clId="{030461DB-610D-418B-9461-CA01EEA3ADE7}" dt="2025-09-04T06:00:26.588" v="2067" actId="1076"/>
          <ac:picMkLst>
            <pc:docMk/>
            <pc:sldMk cId="2637570289" sldId="276"/>
            <ac:picMk id="5" creationId="{513B8117-ABFC-E51E-91A8-10FE71132F24}"/>
          </ac:picMkLst>
        </pc:picChg>
      </pc:sldChg>
      <pc:sldChg chg="modSp">
        <pc:chgData name="Cornelia Efros" userId="2046546f-567f-4e49-a9b1-c8c759951bdf" providerId="ADAL" clId="{030461DB-610D-418B-9461-CA01EEA3ADE7}" dt="2025-09-04T05:29:31.589" v="1883" actId="20577"/>
        <pc:sldMkLst>
          <pc:docMk/>
          <pc:sldMk cId="4101361805" sldId="277"/>
        </pc:sldMkLst>
        <pc:spChg chg="mod">
          <ac:chgData name="Cornelia Efros" userId="2046546f-567f-4e49-a9b1-c8c759951bdf" providerId="ADAL" clId="{030461DB-610D-418B-9461-CA01EEA3ADE7}" dt="2025-09-04T05:29:31.589" v="1883" actId="20577"/>
          <ac:spMkLst>
            <pc:docMk/>
            <pc:sldMk cId="4101361805" sldId="277"/>
            <ac:spMk id="5" creationId="{F3B534BC-F0E7-D3FC-9E0A-E383CA8EE0ED}"/>
          </ac:spMkLst>
        </pc:spChg>
      </pc:sldChg>
      <pc:sldChg chg="modSp mod modNotesTx">
        <pc:chgData name="Cornelia Efros" userId="2046546f-567f-4e49-a9b1-c8c759951bdf" providerId="ADAL" clId="{030461DB-610D-418B-9461-CA01EEA3ADE7}" dt="2025-09-02T16:15:15.573" v="801" actId="20577"/>
        <pc:sldMkLst>
          <pc:docMk/>
          <pc:sldMk cId="615002937" sldId="279"/>
        </pc:sldMkLst>
        <pc:spChg chg="mod">
          <ac:chgData name="Cornelia Efros" userId="2046546f-567f-4e49-a9b1-c8c759951bdf" providerId="ADAL" clId="{030461DB-610D-418B-9461-CA01EEA3ADE7}" dt="2025-08-29T13:15:43.530" v="714" actId="1076"/>
          <ac:spMkLst>
            <pc:docMk/>
            <pc:sldMk cId="615002937" sldId="279"/>
            <ac:spMk id="2" creationId="{770D5B4A-7389-1F47-2119-0BF781777308}"/>
          </ac:spMkLst>
        </pc:spChg>
        <pc:picChg chg="mod">
          <ac:chgData name="Cornelia Efros" userId="2046546f-567f-4e49-a9b1-c8c759951bdf" providerId="ADAL" clId="{030461DB-610D-418B-9461-CA01EEA3ADE7}" dt="2025-08-29T13:15:35.410" v="713" actId="1076"/>
          <ac:picMkLst>
            <pc:docMk/>
            <pc:sldMk cId="615002937" sldId="279"/>
            <ac:picMk id="4" creationId="{45E9F5C4-1914-DCAF-5A87-9252FF24BA85}"/>
          </ac:picMkLst>
        </pc:picChg>
      </pc:sldChg>
      <pc:sldChg chg="mod ord">
        <pc:chgData name="Cornelia Efros" userId="2046546f-567f-4e49-a9b1-c8c759951bdf" providerId="ADAL" clId="{030461DB-610D-418B-9461-CA01EEA3ADE7}" dt="2025-09-03T05:57:33.236" v="1447"/>
        <pc:sldMkLst>
          <pc:docMk/>
          <pc:sldMk cId="521516595" sldId="281"/>
        </pc:sldMkLst>
      </pc:sldChg>
      <pc:sldChg chg="mod ord">
        <pc:chgData name="Cornelia Efros" userId="2046546f-567f-4e49-a9b1-c8c759951bdf" providerId="ADAL" clId="{030461DB-610D-418B-9461-CA01EEA3ADE7}" dt="2025-09-03T05:57:28.840" v="1445"/>
        <pc:sldMkLst>
          <pc:docMk/>
          <pc:sldMk cId="1680523753" sldId="283"/>
        </pc:sldMkLst>
      </pc:sldChg>
      <pc:sldChg chg="del">
        <pc:chgData name="Cornelia Efros" userId="2046546f-567f-4e49-a9b1-c8c759951bdf" providerId="ADAL" clId="{030461DB-610D-418B-9461-CA01EEA3ADE7}" dt="2025-09-03T05:57:16.950" v="1442" actId="47"/>
        <pc:sldMkLst>
          <pc:docMk/>
          <pc:sldMk cId="3410343623" sldId="285"/>
        </pc:sldMkLst>
      </pc:sldChg>
      <pc:sldChg chg="del">
        <pc:chgData name="Cornelia Efros" userId="2046546f-567f-4e49-a9b1-c8c759951bdf" providerId="ADAL" clId="{030461DB-610D-418B-9461-CA01EEA3ADE7}" dt="2025-09-03T05:57:18.445" v="1443" actId="47"/>
        <pc:sldMkLst>
          <pc:docMk/>
          <pc:sldMk cId="729823973" sldId="286"/>
        </pc:sldMkLst>
      </pc:sldChg>
      <pc:sldChg chg="modNotesTx">
        <pc:chgData name="Cornelia Efros" userId="2046546f-567f-4e49-a9b1-c8c759951bdf" providerId="ADAL" clId="{030461DB-610D-418B-9461-CA01EEA3ADE7}" dt="2025-09-03T06:03:57.254" v="1822" actId="20577"/>
        <pc:sldMkLst>
          <pc:docMk/>
          <pc:sldMk cId="862200204" sldId="287"/>
        </pc:sldMkLst>
      </pc:sldChg>
      <pc:sldChg chg="modSp mod">
        <pc:chgData name="Cornelia Efros" userId="2046546f-567f-4e49-a9b1-c8c759951bdf" providerId="ADAL" clId="{030461DB-610D-418B-9461-CA01EEA3ADE7}" dt="2025-08-29T13:15:15.476" v="710" actId="1076"/>
        <pc:sldMkLst>
          <pc:docMk/>
          <pc:sldMk cId="1477547446" sldId="288"/>
        </pc:sldMkLst>
        <pc:spChg chg="mod">
          <ac:chgData name="Cornelia Efros" userId="2046546f-567f-4e49-a9b1-c8c759951bdf" providerId="ADAL" clId="{030461DB-610D-418B-9461-CA01EEA3ADE7}" dt="2025-08-29T13:14:53.663" v="707" actId="1076"/>
          <ac:spMkLst>
            <pc:docMk/>
            <pc:sldMk cId="1477547446" sldId="288"/>
            <ac:spMk id="2" creationId="{CDECD751-D2A4-1526-B09A-BA27698CED05}"/>
          </ac:spMkLst>
        </pc:spChg>
        <pc:picChg chg="mod">
          <ac:chgData name="Cornelia Efros" userId="2046546f-567f-4e49-a9b1-c8c759951bdf" providerId="ADAL" clId="{030461DB-610D-418B-9461-CA01EEA3ADE7}" dt="2025-08-29T13:15:15.476" v="710" actId="1076"/>
          <ac:picMkLst>
            <pc:docMk/>
            <pc:sldMk cId="1477547446" sldId="288"/>
            <ac:picMk id="4" creationId="{FFA14B29-2023-43A0-7244-0D0AAC9F83EE}"/>
          </ac:picMkLst>
        </pc:picChg>
      </pc:sldChg>
      <pc:sldChg chg="addSp modSp mod modTransition modAnim modNotesTx">
        <pc:chgData name="Cornelia Efros" userId="2046546f-567f-4e49-a9b1-c8c759951bdf" providerId="ADAL" clId="{030461DB-610D-418B-9461-CA01EEA3ADE7}" dt="2025-09-04T06:35:21.223" v="2259" actId="20577"/>
        <pc:sldMkLst>
          <pc:docMk/>
          <pc:sldMk cId="1346716385" sldId="290"/>
        </pc:sldMkLst>
        <pc:spChg chg="add mod">
          <ac:chgData name="Cornelia Efros" userId="2046546f-567f-4e49-a9b1-c8c759951bdf" providerId="ADAL" clId="{030461DB-610D-418B-9461-CA01EEA3ADE7}" dt="2025-08-29T12:55:14.737" v="68" actId="1076"/>
          <ac:spMkLst>
            <pc:docMk/>
            <pc:sldMk cId="1346716385" sldId="290"/>
            <ac:spMk id="2" creationId="{32066A8C-784A-BCC4-91FF-0D6D4DFCC166}"/>
          </ac:spMkLst>
        </pc:spChg>
        <pc:spChg chg="mod">
          <ac:chgData name="Cornelia Efros" userId="2046546f-567f-4e49-a9b1-c8c759951bdf" providerId="ADAL" clId="{030461DB-610D-418B-9461-CA01EEA3ADE7}" dt="2025-08-29T12:55:10.993" v="67" actId="1076"/>
          <ac:spMkLst>
            <pc:docMk/>
            <pc:sldMk cId="1346716385" sldId="290"/>
            <ac:spMk id="4" creationId="{4E5670BE-9169-11DD-2A79-F5239BDC6361}"/>
          </ac:spMkLst>
        </pc:spChg>
        <pc:spChg chg="mod">
          <ac:chgData name="Cornelia Efros" userId="2046546f-567f-4e49-a9b1-c8c759951bdf" providerId="ADAL" clId="{030461DB-610D-418B-9461-CA01EEA3ADE7}" dt="2025-08-29T12:55:05.346" v="65" actId="1076"/>
          <ac:spMkLst>
            <pc:docMk/>
            <pc:sldMk cId="1346716385" sldId="290"/>
            <ac:spMk id="5" creationId="{596841B8-E970-6041-B3CE-BBBD973941E4}"/>
          </ac:spMkLst>
        </pc:spChg>
        <pc:spChg chg="mod">
          <ac:chgData name="Cornelia Efros" userId="2046546f-567f-4e49-a9b1-c8c759951bdf" providerId="ADAL" clId="{030461DB-610D-418B-9461-CA01EEA3ADE7}" dt="2025-08-29T12:55:07.537" v="66" actId="1076"/>
          <ac:spMkLst>
            <pc:docMk/>
            <pc:sldMk cId="1346716385" sldId="290"/>
            <ac:spMk id="6" creationId="{7490C916-2501-2109-74FF-4F1422786F1E}"/>
          </ac:spMkLst>
        </pc:spChg>
      </pc:sldChg>
      <pc:sldChg chg="modNotesTx">
        <pc:chgData name="Cornelia Efros" userId="2046546f-567f-4e49-a9b1-c8c759951bdf" providerId="ADAL" clId="{030461DB-610D-418B-9461-CA01EEA3ADE7}" dt="2025-08-29T12:57:57.931" v="92" actId="20577"/>
        <pc:sldMkLst>
          <pc:docMk/>
          <pc:sldMk cId="2203786208" sldId="291"/>
        </pc:sldMkLst>
      </pc:sldChg>
      <pc:sldChg chg="modSp add mod modNotesTx">
        <pc:chgData name="Cornelia Efros" userId="2046546f-567f-4e49-a9b1-c8c759951bdf" providerId="ADAL" clId="{030461DB-610D-418B-9461-CA01EEA3ADE7}" dt="2025-09-04T06:36:10.261" v="2276" actId="20577"/>
        <pc:sldMkLst>
          <pc:docMk/>
          <pc:sldMk cId="1340963551" sldId="292"/>
        </pc:sldMkLst>
        <pc:spChg chg="mod">
          <ac:chgData name="Cornelia Efros" userId="2046546f-567f-4e49-a9b1-c8c759951bdf" providerId="ADAL" clId="{030461DB-610D-418B-9461-CA01EEA3ADE7}" dt="2025-09-02T14:21:17.842" v="756" actId="27636"/>
          <ac:spMkLst>
            <pc:docMk/>
            <pc:sldMk cId="1340963551" sldId="292"/>
            <ac:spMk id="2" creationId="{4DECD2B8-AC08-1402-443F-FE720C164764}"/>
          </ac:spMkLst>
        </pc:spChg>
      </pc:sldChg>
      <pc:sldChg chg="addSp delSp modSp add mod modNotesTx">
        <pc:chgData name="Cornelia Efros" userId="2046546f-567f-4e49-a9b1-c8c759951bdf" providerId="ADAL" clId="{030461DB-610D-418B-9461-CA01EEA3ADE7}" dt="2025-09-04T06:38:09.929" v="2446" actId="313"/>
        <pc:sldMkLst>
          <pc:docMk/>
          <pc:sldMk cId="1973786057" sldId="293"/>
        </pc:sldMkLst>
        <pc:spChg chg="add mod">
          <ac:chgData name="Cornelia Efros" userId="2046546f-567f-4e49-a9b1-c8c759951bdf" providerId="ADAL" clId="{030461DB-610D-418B-9461-CA01EEA3ADE7}" dt="2025-09-04T05:31:48.676" v="1902" actId="20577"/>
          <ac:spMkLst>
            <pc:docMk/>
            <pc:sldMk cId="1973786057" sldId="293"/>
            <ac:spMk id="5" creationId="{C968921E-4B6E-A8D9-C432-BE7071C027AA}"/>
          </ac:spMkLst>
        </pc:spChg>
        <pc:picChg chg="add mod">
          <ac:chgData name="Cornelia Efros" userId="2046546f-567f-4e49-a9b1-c8c759951bdf" providerId="ADAL" clId="{030461DB-610D-418B-9461-CA01EEA3ADE7}" dt="2025-09-04T06:00:10.139" v="2063" actId="1076"/>
          <ac:picMkLst>
            <pc:docMk/>
            <pc:sldMk cId="1973786057" sldId="293"/>
            <ac:picMk id="6" creationId="{BBE32D21-73AD-87F8-154E-792E93FD5F62}"/>
          </ac:picMkLst>
        </pc:picChg>
      </pc:sldChg>
      <pc:sldChg chg="modSp add mod modNotesTx">
        <pc:chgData name="Cornelia Efros" userId="2046546f-567f-4e49-a9b1-c8c759951bdf" providerId="ADAL" clId="{030461DB-610D-418B-9461-CA01EEA3ADE7}" dt="2025-09-04T06:45:29.185" v="2532" actId="1036"/>
        <pc:sldMkLst>
          <pc:docMk/>
          <pc:sldMk cId="2379472088" sldId="294"/>
        </pc:sldMkLst>
        <pc:spChg chg="mod">
          <ac:chgData name="Cornelia Efros" userId="2046546f-567f-4e49-a9b1-c8c759951bdf" providerId="ADAL" clId="{030461DB-610D-418B-9461-CA01EEA3ADE7}" dt="2025-09-04T06:45:29.185" v="2532" actId="1036"/>
          <ac:spMkLst>
            <pc:docMk/>
            <pc:sldMk cId="2379472088" sldId="294"/>
            <ac:spMk id="5" creationId="{DF47BD4D-F6B1-1D2D-BE3C-A6CE6740C149}"/>
          </ac:spMkLst>
        </pc:spChg>
        <pc:picChg chg="mod">
          <ac:chgData name="Cornelia Efros" userId="2046546f-567f-4e49-a9b1-c8c759951bdf" providerId="ADAL" clId="{030461DB-610D-418B-9461-CA01EEA3ADE7}" dt="2025-09-04T06:45:29.185" v="2532" actId="1036"/>
          <ac:picMkLst>
            <pc:docMk/>
            <pc:sldMk cId="2379472088" sldId="294"/>
            <ac:picMk id="6" creationId="{1AC3CDD5-A820-8DAB-2F88-75B71EE4CBCE}"/>
          </ac:picMkLst>
        </pc:picChg>
      </pc:sldChg>
      <pc:sldChg chg="addSp delSp modSp add mod modNotesTx">
        <pc:chgData name="Cornelia Efros" userId="2046546f-567f-4e49-a9b1-c8c759951bdf" providerId="ADAL" clId="{030461DB-610D-418B-9461-CA01EEA3ADE7}" dt="2025-09-04T06:46:10.659" v="2599" actId="1035"/>
        <pc:sldMkLst>
          <pc:docMk/>
          <pc:sldMk cId="2737258868" sldId="295"/>
        </pc:sldMkLst>
        <pc:spChg chg="mod">
          <ac:chgData name="Cornelia Efros" userId="2046546f-567f-4e49-a9b1-c8c759951bdf" providerId="ADAL" clId="{030461DB-610D-418B-9461-CA01EEA3ADE7}" dt="2025-09-04T06:46:10.659" v="2599" actId="1035"/>
          <ac:spMkLst>
            <pc:docMk/>
            <pc:sldMk cId="2737258868" sldId="295"/>
            <ac:spMk id="5" creationId="{97E14000-91FE-E8E0-E227-759211E2D973}"/>
          </ac:spMkLst>
        </pc:spChg>
        <pc:picChg chg="mod">
          <ac:chgData name="Cornelia Efros" userId="2046546f-567f-4e49-a9b1-c8c759951bdf" providerId="ADAL" clId="{030461DB-610D-418B-9461-CA01EEA3ADE7}" dt="2025-09-04T06:46:10.659" v="2599" actId="1035"/>
          <ac:picMkLst>
            <pc:docMk/>
            <pc:sldMk cId="2737258868" sldId="295"/>
            <ac:picMk id="2" creationId="{279CD31D-CD39-E1DB-9435-B8D813197F87}"/>
          </ac:picMkLst>
        </pc:picChg>
        <pc:picChg chg="add mod">
          <ac:chgData name="Cornelia Efros" userId="2046546f-567f-4e49-a9b1-c8c759951bdf" providerId="ADAL" clId="{030461DB-610D-418B-9461-CA01EEA3ADE7}" dt="2025-09-04T05:44:30.181" v="1992" actId="1076"/>
          <ac:picMkLst>
            <pc:docMk/>
            <pc:sldMk cId="2737258868" sldId="295"/>
            <ac:picMk id="6" creationId="{697A6A78-C485-D69C-A1F7-AC0CBA80C273}"/>
          </ac:picMkLst>
        </pc:picChg>
      </pc:sldChg>
      <pc:sldChg chg="addSp modSp add mod modNotesTx">
        <pc:chgData name="Cornelia Efros" userId="2046546f-567f-4e49-a9b1-c8c759951bdf" providerId="ADAL" clId="{030461DB-610D-418B-9461-CA01EEA3ADE7}" dt="2025-09-04T09:31:34.517" v="2783" actId="20577"/>
        <pc:sldMkLst>
          <pc:docMk/>
          <pc:sldMk cId="2392649691" sldId="296"/>
        </pc:sldMkLst>
        <pc:spChg chg="mod">
          <ac:chgData name="Cornelia Efros" userId="2046546f-567f-4e49-a9b1-c8c759951bdf" providerId="ADAL" clId="{030461DB-610D-418B-9461-CA01EEA3ADE7}" dt="2025-09-04T06:48:00.350" v="2725" actId="1035"/>
          <ac:spMkLst>
            <pc:docMk/>
            <pc:sldMk cId="2392649691" sldId="296"/>
            <ac:spMk id="5" creationId="{6BE6181A-BE34-A8D2-5615-E7A28B70E2AD}"/>
          </ac:spMkLst>
        </pc:spChg>
        <pc:picChg chg="add mod">
          <ac:chgData name="Cornelia Efros" userId="2046546f-567f-4e49-a9b1-c8c759951bdf" providerId="ADAL" clId="{030461DB-610D-418B-9461-CA01EEA3ADE7}" dt="2025-09-04T05:44:46.937" v="1994" actId="1076"/>
          <ac:picMkLst>
            <pc:docMk/>
            <pc:sldMk cId="2392649691" sldId="296"/>
            <ac:picMk id="2" creationId="{FF877542-CA41-69E6-F4B9-930C40396AF9}"/>
          </ac:picMkLst>
        </pc:picChg>
        <pc:picChg chg="add mod">
          <ac:chgData name="Cornelia Efros" userId="2046546f-567f-4e49-a9b1-c8c759951bdf" providerId="ADAL" clId="{030461DB-610D-418B-9461-CA01EEA3ADE7}" dt="2025-09-04T05:45:23.009" v="2000" actId="1076"/>
          <ac:picMkLst>
            <pc:docMk/>
            <pc:sldMk cId="2392649691" sldId="296"/>
            <ac:picMk id="3" creationId="{42AEEF5D-0DA1-D330-96BB-DC36C9F3DE9E}"/>
          </ac:picMkLst>
        </pc:picChg>
        <pc:picChg chg="mod">
          <ac:chgData name="Cornelia Efros" userId="2046546f-567f-4e49-a9b1-c8c759951bdf" providerId="ADAL" clId="{030461DB-610D-418B-9461-CA01EEA3ADE7}" dt="2025-09-04T06:48:00.350" v="2725" actId="1035"/>
          <ac:picMkLst>
            <pc:docMk/>
            <pc:sldMk cId="2392649691" sldId="296"/>
            <ac:picMk id="6" creationId="{E77B63F9-287E-B787-1E2C-7CA3CA108B87}"/>
          </ac:picMkLst>
        </pc:picChg>
      </pc:sldChg>
      <pc:sldChg chg="addSp modSp add mod modNotesTx">
        <pc:chgData name="Cornelia Efros" userId="2046546f-567f-4e49-a9b1-c8c759951bdf" providerId="ADAL" clId="{030461DB-610D-418B-9461-CA01EEA3ADE7}" dt="2025-09-04T06:48:08.815" v="2728" actId="1035"/>
        <pc:sldMkLst>
          <pc:docMk/>
          <pc:sldMk cId="2616905480" sldId="297"/>
        </pc:sldMkLst>
        <pc:spChg chg="mod">
          <ac:chgData name="Cornelia Efros" userId="2046546f-567f-4e49-a9b1-c8c759951bdf" providerId="ADAL" clId="{030461DB-610D-418B-9461-CA01EEA3ADE7}" dt="2025-09-04T06:48:08.815" v="2728" actId="1035"/>
          <ac:spMkLst>
            <pc:docMk/>
            <pc:sldMk cId="2616905480" sldId="297"/>
            <ac:spMk id="5" creationId="{4475EE8A-E09E-2B21-414F-17437F840727}"/>
          </ac:spMkLst>
        </pc:spChg>
        <pc:picChg chg="add mod">
          <ac:chgData name="Cornelia Efros" userId="2046546f-567f-4e49-a9b1-c8c759951bdf" providerId="ADAL" clId="{030461DB-610D-418B-9461-CA01EEA3ADE7}" dt="2025-09-04T05:44:57.754" v="1996"/>
          <ac:picMkLst>
            <pc:docMk/>
            <pc:sldMk cId="2616905480" sldId="297"/>
            <ac:picMk id="2" creationId="{AE38A381-5082-8719-D716-F522FA17C7B6}"/>
          </ac:picMkLst>
        </pc:picChg>
        <pc:picChg chg="add mod">
          <ac:chgData name="Cornelia Efros" userId="2046546f-567f-4e49-a9b1-c8c759951bdf" providerId="ADAL" clId="{030461DB-610D-418B-9461-CA01EEA3ADE7}" dt="2025-09-04T05:45:38.070" v="2002"/>
          <ac:picMkLst>
            <pc:docMk/>
            <pc:sldMk cId="2616905480" sldId="297"/>
            <ac:picMk id="3" creationId="{3B843B07-FF9F-5034-3BA4-DE55366177C5}"/>
          </ac:picMkLst>
        </pc:picChg>
        <pc:picChg chg="mod">
          <ac:chgData name="Cornelia Efros" userId="2046546f-567f-4e49-a9b1-c8c759951bdf" providerId="ADAL" clId="{030461DB-610D-418B-9461-CA01EEA3ADE7}" dt="2025-09-04T06:48:08.815" v="2728" actId="1035"/>
          <ac:picMkLst>
            <pc:docMk/>
            <pc:sldMk cId="2616905480" sldId="297"/>
            <ac:picMk id="7" creationId="{4C9DD8F3-EF3C-0832-9DCC-B4B1359D6F71}"/>
          </ac:picMkLst>
        </pc:picChg>
      </pc:sldChg>
      <pc:sldChg chg="addSp modSp add mod">
        <pc:chgData name="Cornelia Efros" userId="2046546f-567f-4e49-a9b1-c8c759951bdf" providerId="ADAL" clId="{030461DB-610D-418B-9461-CA01EEA3ADE7}" dt="2025-09-04T06:48:14.013" v="2731" actId="1035"/>
        <pc:sldMkLst>
          <pc:docMk/>
          <pc:sldMk cId="1039359671" sldId="298"/>
        </pc:sldMkLst>
        <pc:spChg chg="mod">
          <ac:chgData name="Cornelia Efros" userId="2046546f-567f-4e49-a9b1-c8c759951bdf" providerId="ADAL" clId="{030461DB-610D-418B-9461-CA01EEA3ADE7}" dt="2025-09-04T06:48:14.013" v="2731" actId="1035"/>
          <ac:spMkLst>
            <pc:docMk/>
            <pc:sldMk cId="1039359671" sldId="298"/>
            <ac:spMk id="5" creationId="{2A8655E0-CBA2-B9A4-B9AB-52ADDEAFABD4}"/>
          </ac:spMkLst>
        </pc:spChg>
        <pc:picChg chg="mod">
          <ac:chgData name="Cornelia Efros" userId="2046546f-567f-4e49-a9b1-c8c759951bdf" providerId="ADAL" clId="{030461DB-610D-418B-9461-CA01EEA3ADE7}" dt="2025-09-04T06:48:14.013" v="2731" actId="1035"/>
          <ac:picMkLst>
            <pc:docMk/>
            <pc:sldMk cId="1039359671" sldId="298"/>
            <ac:picMk id="2" creationId="{44ADEC79-EF8D-6BCF-3AFD-B8063BC5DF9C}"/>
          </ac:picMkLst>
        </pc:picChg>
        <pc:picChg chg="add mod">
          <ac:chgData name="Cornelia Efros" userId="2046546f-567f-4e49-a9b1-c8c759951bdf" providerId="ADAL" clId="{030461DB-610D-418B-9461-CA01EEA3ADE7}" dt="2025-09-04T05:45:00.196" v="1997"/>
          <ac:picMkLst>
            <pc:docMk/>
            <pc:sldMk cId="1039359671" sldId="298"/>
            <ac:picMk id="3" creationId="{FA6AA8FF-818C-CB49-AAE1-30561812E52B}"/>
          </ac:picMkLst>
        </pc:picChg>
        <pc:picChg chg="add mod">
          <ac:chgData name="Cornelia Efros" userId="2046546f-567f-4e49-a9b1-c8c759951bdf" providerId="ADAL" clId="{030461DB-610D-418B-9461-CA01EEA3ADE7}" dt="2025-09-04T05:45:39.946" v="2003"/>
          <ac:picMkLst>
            <pc:docMk/>
            <pc:sldMk cId="1039359671" sldId="298"/>
            <ac:picMk id="4" creationId="{5A2028F3-096A-0C1F-8984-FE83908271B9}"/>
          </ac:picMkLst>
        </pc:picChg>
      </pc:sldChg>
      <pc:sldChg chg="addSp modSp add mod ord modNotesTx">
        <pc:chgData name="Cornelia Efros" userId="2046546f-567f-4e49-a9b1-c8c759951bdf" providerId="ADAL" clId="{030461DB-610D-418B-9461-CA01EEA3ADE7}" dt="2025-09-04T06:46:25.327" v="2636" actId="1035"/>
        <pc:sldMkLst>
          <pc:docMk/>
          <pc:sldMk cId="518832049" sldId="299"/>
        </pc:sldMkLst>
        <pc:spChg chg="mod">
          <ac:chgData name="Cornelia Efros" userId="2046546f-567f-4e49-a9b1-c8c759951bdf" providerId="ADAL" clId="{030461DB-610D-418B-9461-CA01EEA3ADE7}" dt="2025-09-04T06:46:25.327" v="2636" actId="1035"/>
          <ac:spMkLst>
            <pc:docMk/>
            <pc:sldMk cId="518832049" sldId="299"/>
            <ac:spMk id="5" creationId="{2FFB74C1-6FB4-EA04-05D5-2FC6CD77A543}"/>
          </ac:spMkLst>
        </pc:spChg>
        <pc:picChg chg="mod modCrop">
          <ac:chgData name="Cornelia Efros" userId="2046546f-567f-4e49-a9b1-c8c759951bdf" providerId="ADAL" clId="{030461DB-610D-418B-9461-CA01EEA3ADE7}" dt="2025-09-04T06:46:25.327" v="2636" actId="1035"/>
          <ac:picMkLst>
            <pc:docMk/>
            <pc:sldMk cId="518832049" sldId="299"/>
            <ac:picMk id="2" creationId="{D4982268-5096-9C4C-49C8-2718F959DFDC}"/>
          </ac:picMkLst>
        </pc:picChg>
        <pc:picChg chg="add mod">
          <ac:chgData name="Cornelia Efros" userId="2046546f-567f-4e49-a9b1-c8c759951bdf" providerId="ADAL" clId="{030461DB-610D-418B-9461-CA01EEA3ADE7}" dt="2025-09-04T05:44:53.519" v="1995"/>
          <ac:picMkLst>
            <pc:docMk/>
            <pc:sldMk cId="518832049" sldId="299"/>
            <ac:picMk id="3" creationId="{F63C9632-8CB4-B864-ABDD-72716C1546EE}"/>
          </ac:picMkLst>
        </pc:picChg>
        <pc:picChg chg="add mod">
          <ac:chgData name="Cornelia Efros" userId="2046546f-567f-4e49-a9b1-c8c759951bdf" providerId="ADAL" clId="{030461DB-610D-418B-9461-CA01EEA3ADE7}" dt="2025-09-04T05:45:34.844" v="2001"/>
          <ac:picMkLst>
            <pc:docMk/>
            <pc:sldMk cId="518832049" sldId="299"/>
            <ac:picMk id="4" creationId="{F8EDB3A7-29A9-35D2-2149-DF15AC8EAB1E}"/>
          </ac:picMkLst>
        </pc:picChg>
      </pc:sldChg>
    </pc:docChg>
  </pc:docChgLst>
  <pc:docChgLst>
    <pc:chgData name="Cornelia Efros" userId="S::efros@rushstreetinteractive.com::2046546f-567f-4e49-a9b1-c8c759951bdf" providerId="AD" clId="Web-{B80B74C0-3253-5BFA-D930-587D2A3499E0}"/>
    <pc:docChg chg="modSld">
      <pc:chgData name="Cornelia Efros" userId="S::efros@rushstreetinteractive.com::2046546f-567f-4e49-a9b1-c8c759951bdf" providerId="AD" clId="Web-{B80B74C0-3253-5BFA-D930-587D2A3499E0}" dt="2025-09-04T14:06:36.561" v="5" actId="1076"/>
      <pc:docMkLst>
        <pc:docMk/>
      </pc:docMkLst>
      <pc:sldChg chg="modSp">
        <pc:chgData name="Cornelia Efros" userId="S::efros@rushstreetinteractive.com::2046546f-567f-4e49-a9b1-c8c759951bdf" providerId="AD" clId="Web-{B80B74C0-3253-5BFA-D930-587D2A3499E0}" dt="2025-09-04T14:06:36.561" v="5" actId="1076"/>
        <pc:sldMkLst>
          <pc:docMk/>
          <pc:sldMk cId="2637570289" sldId="276"/>
        </pc:sldMkLst>
        <pc:picChg chg="mod">
          <ac:chgData name="Cornelia Efros" userId="S::efros@rushstreetinteractive.com::2046546f-567f-4e49-a9b1-c8c759951bdf" providerId="AD" clId="Web-{B80B74C0-3253-5BFA-D930-587D2A3499E0}" dt="2025-09-04T14:06:35.811" v="4" actId="1076"/>
          <ac:picMkLst>
            <pc:docMk/>
            <pc:sldMk cId="2637570289" sldId="276"/>
            <ac:picMk id="2" creationId="{8CF33AF7-E09D-8D29-1169-AA0737715CDC}"/>
          </ac:picMkLst>
        </pc:picChg>
        <pc:picChg chg="mod">
          <ac:chgData name="Cornelia Efros" userId="S::efros@rushstreetinteractive.com::2046546f-567f-4e49-a9b1-c8c759951bdf" providerId="AD" clId="Web-{B80B74C0-3253-5BFA-D930-587D2A3499E0}" dt="2025-09-04T14:06:36.561" v="5" actId="1076"/>
          <ac:picMkLst>
            <pc:docMk/>
            <pc:sldMk cId="2637570289" sldId="276"/>
            <ac:picMk id="5" creationId="{513B8117-ABFC-E51E-91A8-10FE71132F24}"/>
          </ac:picMkLst>
        </pc:picChg>
      </pc:sldChg>
    </pc:docChg>
  </pc:docChgLst>
  <pc:docChgLst>
    <pc:chgData name="Cornelia Efros" userId="2046546f-567f-4e49-a9b1-c8c759951bdf" providerId="ADAL" clId="{D39B45D7-B0DD-485C-925C-D668298A66CD}"/>
    <pc:docChg chg="undo custSel modSld">
      <pc:chgData name="Cornelia Efros" userId="2046546f-567f-4e49-a9b1-c8c759951bdf" providerId="ADAL" clId="{D39B45D7-B0DD-485C-925C-D668298A66CD}" dt="2025-09-25T11:04:02.221" v="3062" actId="20577"/>
      <pc:docMkLst>
        <pc:docMk/>
      </pc:docMkLst>
      <pc:sldChg chg="modSp mod modAnim modNotesTx">
        <pc:chgData name="Cornelia Efros" userId="2046546f-567f-4e49-a9b1-c8c759951bdf" providerId="ADAL" clId="{D39B45D7-B0DD-485C-925C-D668298A66CD}" dt="2025-09-25T10:15:27.740" v="949" actId="20577"/>
        <pc:sldMkLst>
          <pc:docMk/>
          <pc:sldMk cId="0" sldId="259"/>
        </pc:sldMkLst>
        <pc:spChg chg="mod">
          <ac:chgData name="Cornelia Efros" userId="2046546f-567f-4e49-a9b1-c8c759951bdf" providerId="ADAL" clId="{D39B45D7-B0DD-485C-925C-D668298A66CD}" dt="2025-09-23T08:14:51.992" v="120" actId="1076"/>
          <ac:spMkLst>
            <pc:docMk/>
            <pc:sldMk cId="0" sldId="259"/>
            <ac:spMk id="17" creationId="{5B28FE17-683B-8AB2-C434-90DF5D32C94E}"/>
          </ac:spMkLst>
        </pc:spChg>
      </pc:sldChg>
      <pc:sldChg chg="modSp mod modNotesTx">
        <pc:chgData name="Cornelia Efros" userId="2046546f-567f-4e49-a9b1-c8c759951bdf" providerId="ADAL" clId="{D39B45D7-B0DD-485C-925C-D668298A66CD}" dt="2025-09-23T08:47:24.477" v="149" actId="115"/>
        <pc:sldMkLst>
          <pc:docMk/>
          <pc:sldMk cId="0" sldId="260"/>
        </pc:sldMkLst>
        <pc:spChg chg="mod">
          <ac:chgData name="Cornelia Efros" userId="2046546f-567f-4e49-a9b1-c8c759951bdf" providerId="ADAL" clId="{D39B45D7-B0DD-485C-925C-D668298A66CD}" dt="2025-09-23T08:14:41.687" v="119" actId="1076"/>
          <ac:spMkLst>
            <pc:docMk/>
            <pc:sldMk cId="0" sldId="260"/>
            <ac:spMk id="3" creationId="{00000000-0000-0000-0000-000000000000}"/>
          </ac:spMkLst>
        </pc:spChg>
      </pc:sldChg>
      <pc:sldChg chg="modNotesTx">
        <pc:chgData name="Cornelia Efros" userId="2046546f-567f-4e49-a9b1-c8c759951bdf" providerId="ADAL" clId="{D39B45D7-B0DD-485C-925C-D668298A66CD}" dt="2025-09-25T10:49:17.552" v="2238" actId="20577"/>
        <pc:sldMkLst>
          <pc:docMk/>
          <pc:sldMk cId="3928430292" sldId="266"/>
        </pc:sldMkLst>
      </pc:sldChg>
      <pc:sldChg chg="modSp mod">
        <pc:chgData name="Cornelia Efros" userId="2046546f-567f-4e49-a9b1-c8c759951bdf" providerId="ADAL" clId="{D39B45D7-B0DD-485C-925C-D668298A66CD}" dt="2025-09-23T07:52:07.828" v="96" actId="14100"/>
        <pc:sldMkLst>
          <pc:docMk/>
          <pc:sldMk cId="2159281188" sldId="270"/>
        </pc:sldMkLst>
        <pc:spChg chg="mod">
          <ac:chgData name="Cornelia Efros" userId="2046546f-567f-4e49-a9b1-c8c759951bdf" providerId="ADAL" clId="{D39B45D7-B0DD-485C-925C-D668298A66CD}" dt="2025-09-23T07:52:07.828" v="96" actId="14100"/>
          <ac:spMkLst>
            <pc:docMk/>
            <pc:sldMk cId="2159281188" sldId="270"/>
            <ac:spMk id="3" creationId="{2BED390C-F317-3B4A-8CFD-28099B0BE2A8}"/>
          </ac:spMkLst>
        </pc:spChg>
      </pc:sldChg>
      <pc:sldChg chg="modSp mod">
        <pc:chgData name="Cornelia Efros" userId="2046546f-567f-4e49-a9b1-c8c759951bdf" providerId="ADAL" clId="{D39B45D7-B0DD-485C-925C-D668298A66CD}" dt="2025-09-19T13:17:46.390" v="64" actId="14100"/>
        <pc:sldMkLst>
          <pc:docMk/>
          <pc:sldMk cId="2941362802" sldId="271"/>
        </pc:sldMkLst>
        <pc:spChg chg="mod">
          <ac:chgData name="Cornelia Efros" userId="2046546f-567f-4e49-a9b1-c8c759951bdf" providerId="ADAL" clId="{D39B45D7-B0DD-485C-925C-D668298A66CD}" dt="2025-09-19T13:17:46.390" v="64" actId="14100"/>
          <ac:spMkLst>
            <pc:docMk/>
            <pc:sldMk cId="2941362802" sldId="271"/>
            <ac:spMk id="6" creationId="{AC8E050E-FB02-38FE-4A3C-1F6D156CC4DB}"/>
          </ac:spMkLst>
        </pc:spChg>
      </pc:sldChg>
      <pc:sldChg chg="modNotesTx">
        <pc:chgData name="Cornelia Efros" userId="2046546f-567f-4e49-a9b1-c8c759951bdf" providerId="ADAL" clId="{D39B45D7-B0DD-485C-925C-D668298A66CD}" dt="2025-09-25T10:22:06.350" v="1476" actId="20577"/>
        <pc:sldMkLst>
          <pc:docMk/>
          <pc:sldMk cId="1403299765" sldId="274"/>
        </pc:sldMkLst>
      </pc:sldChg>
      <pc:sldChg chg="modSp modNotesTx">
        <pc:chgData name="Cornelia Efros" userId="2046546f-567f-4e49-a9b1-c8c759951bdf" providerId="ADAL" clId="{D39B45D7-B0DD-485C-925C-D668298A66CD}" dt="2025-09-25T10:53:10.593" v="2385" actId="20577"/>
        <pc:sldMkLst>
          <pc:docMk/>
          <pc:sldMk cId="2637570289" sldId="276"/>
        </pc:sldMkLst>
        <pc:inkChg chg="mod">
          <ac:chgData name="Cornelia Efros" userId="2046546f-567f-4e49-a9b1-c8c759951bdf" providerId="ADAL" clId="{D39B45D7-B0DD-485C-925C-D668298A66CD}" dt="2025-09-25T10:50:08.237" v="2241" actId="208"/>
          <ac:inkMkLst>
            <pc:docMk/>
            <pc:sldMk cId="2637570289" sldId="276"/>
            <ac:inkMk id="7" creationId="{40476A0D-0F4A-6BAE-AECC-E41E611C969B}"/>
          </ac:inkMkLst>
        </pc:inkChg>
      </pc:sldChg>
      <pc:sldChg chg="modSp modAnim">
        <pc:chgData name="Cornelia Efros" userId="2046546f-567f-4e49-a9b1-c8c759951bdf" providerId="ADAL" clId="{D39B45D7-B0DD-485C-925C-D668298A66CD}" dt="2025-09-25T10:12:46.944" v="894" actId="20577"/>
        <pc:sldMkLst>
          <pc:docMk/>
          <pc:sldMk cId="4101361805" sldId="277"/>
        </pc:sldMkLst>
        <pc:spChg chg="mod">
          <ac:chgData name="Cornelia Efros" userId="2046546f-567f-4e49-a9b1-c8c759951bdf" providerId="ADAL" clId="{D39B45D7-B0DD-485C-925C-D668298A66CD}" dt="2025-09-25T10:12:46.944" v="894" actId="20577"/>
          <ac:spMkLst>
            <pc:docMk/>
            <pc:sldMk cId="4101361805" sldId="277"/>
            <ac:spMk id="5" creationId="{F3B534BC-F0E7-D3FC-9E0A-E383CA8EE0ED}"/>
          </ac:spMkLst>
        </pc:spChg>
      </pc:sldChg>
      <pc:sldChg chg="modSp mod modNotesTx">
        <pc:chgData name="Cornelia Efros" userId="2046546f-567f-4e49-a9b1-c8c759951bdf" providerId="ADAL" clId="{D39B45D7-B0DD-485C-925C-D668298A66CD}" dt="2025-09-25T10:58:12.930" v="2547" actId="1076"/>
        <pc:sldMkLst>
          <pc:docMk/>
          <pc:sldMk cId="753984744" sldId="278"/>
        </pc:sldMkLst>
        <pc:spChg chg="mod">
          <ac:chgData name="Cornelia Efros" userId="2046546f-567f-4e49-a9b1-c8c759951bdf" providerId="ADAL" clId="{D39B45D7-B0DD-485C-925C-D668298A66CD}" dt="2025-09-25T10:58:12.930" v="2547" actId="1076"/>
          <ac:spMkLst>
            <pc:docMk/>
            <pc:sldMk cId="753984744" sldId="278"/>
            <ac:spMk id="2" creationId="{DD3B71F5-94D4-08ED-0BD4-E7261F7E5E0F}"/>
          </ac:spMkLst>
        </pc:spChg>
      </pc:sldChg>
      <pc:sldChg chg="modSp mod modNotesTx">
        <pc:chgData name="Cornelia Efros" userId="2046546f-567f-4e49-a9b1-c8c759951bdf" providerId="ADAL" clId="{D39B45D7-B0DD-485C-925C-D668298A66CD}" dt="2025-09-25T10:58:52.158" v="2550" actId="1076"/>
        <pc:sldMkLst>
          <pc:docMk/>
          <pc:sldMk cId="615002937" sldId="279"/>
        </pc:sldMkLst>
        <pc:spChg chg="mod">
          <ac:chgData name="Cornelia Efros" userId="2046546f-567f-4e49-a9b1-c8c759951bdf" providerId="ADAL" clId="{D39B45D7-B0DD-485C-925C-D668298A66CD}" dt="2025-09-25T10:58:21.128" v="2548" actId="1076"/>
          <ac:spMkLst>
            <pc:docMk/>
            <pc:sldMk cId="615002937" sldId="279"/>
            <ac:spMk id="2" creationId="{770D5B4A-7389-1F47-2119-0BF781777308}"/>
          </ac:spMkLst>
        </pc:spChg>
        <pc:picChg chg="mod">
          <ac:chgData name="Cornelia Efros" userId="2046546f-567f-4e49-a9b1-c8c759951bdf" providerId="ADAL" clId="{D39B45D7-B0DD-485C-925C-D668298A66CD}" dt="2025-09-25T10:58:52.158" v="2550" actId="1076"/>
          <ac:picMkLst>
            <pc:docMk/>
            <pc:sldMk cId="615002937" sldId="279"/>
            <ac:picMk id="4" creationId="{45E9F5C4-1914-DCAF-5A87-9252FF24BA85}"/>
          </ac:picMkLst>
        </pc:picChg>
      </pc:sldChg>
      <pc:sldChg chg="modNotesTx">
        <pc:chgData name="Cornelia Efros" userId="2046546f-567f-4e49-a9b1-c8c759951bdf" providerId="ADAL" clId="{D39B45D7-B0DD-485C-925C-D668298A66CD}" dt="2025-09-23T08:35:41.344" v="143" actId="115"/>
        <pc:sldMkLst>
          <pc:docMk/>
          <pc:sldMk cId="2137625750" sldId="284"/>
        </pc:sldMkLst>
      </pc:sldChg>
      <pc:sldChg chg="modNotesTx">
        <pc:chgData name="Cornelia Efros" userId="2046546f-567f-4e49-a9b1-c8c759951bdf" providerId="ADAL" clId="{D39B45D7-B0DD-485C-925C-D668298A66CD}" dt="2025-09-25T10:59:58.253" v="2637" actId="20577"/>
        <pc:sldMkLst>
          <pc:docMk/>
          <pc:sldMk cId="862200204" sldId="287"/>
        </pc:sldMkLst>
      </pc:sldChg>
      <pc:sldChg chg="modSp mod modNotesTx">
        <pc:chgData name="Cornelia Efros" userId="2046546f-567f-4e49-a9b1-c8c759951bdf" providerId="ADAL" clId="{D39B45D7-B0DD-485C-925C-D668298A66CD}" dt="2025-09-25T11:04:02.221" v="3062" actId="20577"/>
        <pc:sldMkLst>
          <pc:docMk/>
          <pc:sldMk cId="1477547446" sldId="288"/>
        </pc:sldMkLst>
        <pc:spChg chg="mod">
          <ac:chgData name="Cornelia Efros" userId="2046546f-567f-4e49-a9b1-c8c759951bdf" providerId="ADAL" clId="{D39B45D7-B0DD-485C-925C-D668298A66CD}" dt="2025-09-25T10:59:09.003" v="2551" actId="255"/>
          <ac:spMkLst>
            <pc:docMk/>
            <pc:sldMk cId="1477547446" sldId="288"/>
            <ac:spMk id="2" creationId="{CDECD751-D2A4-1526-B09A-BA27698CED05}"/>
          </ac:spMkLst>
        </pc:spChg>
      </pc:sldChg>
      <pc:sldChg chg="modNotesTx">
        <pc:chgData name="Cornelia Efros" userId="2046546f-567f-4e49-a9b1-c8c759951bdf" providerId="ADAL" clId="{D39B45D7-B0DD-485C-925C-D668298A66CD}" dt="2025-09-23T08:43:41.695" v="145" actId="115"/>
        <pc:sldMkLst>
          <pc:docMk/>
          <pc:sldMk cId="1346716385" sldId="290"/>
        </pc:sldMkLst>
      </pc:sldChg>
      <pc:sldChg chg="modNotesTx">
        <pc:chgData name="Cornelia Efros" userId="2046546f-567f-4e49-a9b1-c8c759951bdf" providerId="ADAL" clId="{D39B45D7-B0DD-485C-925C-D668298A66CD}" dt="2025-09-23T08:49:49.969" v="222" actId="115"/>
        <pc:sldMkLst>
          <pc:docMk/>
          <pc:sldMk cId="1340963551" sldId="292"/>
        </pc:sldMkLst>
      </pc:sldChg>
      <pc:sldChg chg="modNotesTx">
        <pc:chgData name="Cornelia Efros" userId="2046546f-567f-4e49-a9b1-c8c759951bdf" providerId="ADAL" clId="{D39B45D7-B0DD-485C-925C-D668298A66CD}" dt="2025-09-25T10:37:39.375" v="1752" actId="20577"/>
        <pc:sldMkLst>
          <pc:docMk/>
          <pc:sldMk cId="1973786057" sldId="293"/>
        </pc:sldMkLst>
      </pc:sldChg>
      <pc:sldChg chg="modNotesTx">
        <pc:chgData name="Cornelia Efros" userId="2046546f-567f-4e49-a9b1-c8c759951bdf" providerId="ADAL" clId="{D39B45D7-B0DD-485C-925C-D668298A66CD}" dt="2025-09-23T08:50:08.401" v="224" actId="115"/>
        <pc:sldMkLst>
          <pc:docMk/>
          <pc:sldMk cId="2379472088" sldId="294"/>
        </pc:sldMkLst>
      </pc:sldChg>
      <pc:sldChg chg="modNotesTx">
        <pc:chgData name="Cornelia Efros" userId="2046546f-567f-4e49-a9b1-c8c759951bdf" providerId="ADAL" clId="{D39B45D7-B0DD-485C-925C-D668298A66CD}" dt="2025-09-23T08:52:46.483" v="287" actId="115"/>
        <pc:sldMkLst>
          <pc:docMk/>
          <pc:sldMk cId="2737258868" sldId="295"/>
        </pc:sldMkLst>
      </pc:sldChg>
      <pc:sldChg chg="modNotesTx">
        <pc:chgData name="Cornelia Efros" userId="2046546f-567f-4e49-a9b1-c8c759951bdf" providerId="ADAL" clId="{D39B45D7-B0DD-485C-925C-D668298A66CD}" dt="2025-09-25T10:47:30.835" v="2115" actId="20577"/>
        <pc:sldMkLst>
          <pc:docMk/>
          <pc:sldMk cId="2392649691" sldId="296"/>
        </pc:sldMkLst>
      </pc:sldChg>
      <pc:sldChg chg="modNotesTx">
        <pc:chgData name="Cornelia Efros" userId="2046546f-567f-4e49-a9b1-c8c759951bdf" providerId="ADAL" clId="{D39B45D7-B0DD-485C-925C-D668298A66CD}" dt="2025-09-23T08:57:09.854" v="493" actId="20577"/>
        <pc:sldMkLst>
          <pc:docMk/>
          <pc:sldMk cId="2616905480" sldId="297"/>
        </pc:sldMkLst>
      </pc:sldChg>
      <pc:sldChg chg="modNotesTx">
        <pc:chgData name="Cornelia Efros" userId="2046546f-567f-4e49-a9b1-c8c759951bdf" providerId="ADAL" clId="{D39B45D7-B0DD-485C-925C-D668298A66CD}" dt="2025-09-23T09:00:27.998" v="630" actId="20577"/>
        <pc:sldMkLst>
          <pc:docMk/>
          <pc:sldMk cId="1039359671" sldId="298"/>
        </pc:sldMkLst>
      </pc:sldChg>
      <pc:sldChg chg="modNotesTx">
        <pc:chgData name="Cornelia Efros" userId="2046546f-567f-4e49-a9b1-c8c759951bdf" providerId="ADAL" clId="{D39B45D7-B0DD-485C-925C-D668298A66CD}" dt="2025-09-23T08:56:14.527" v="395" actId="115"/>
        <pc:sldMkLst>
          <pc:docMk/>
          <pc:sldMk cId="518832049" sldId="299"/>
        </pc:sldMkLst>
      </pc:sldChg>
    </pc:docChg>
  </pc:docChgLst>
  <pc:docChgLst>
    <pc:chgData name="Maile Rohiväli" userId="S::rohivali@rushstreetinteractive.com::939324c4-be30-427b-b383-7cb6e3104296" providerId="AD" clId="Web-{755CF44E-7703-5A81-48A9-9805BFD6AA53}"/>
    <pc:docChg chg="delSld modSld sldOrd modSection">
      <pc:chgData name="Maile Rohiväli" userId="S::rohivali@rushstreetinteractive.com::939324c4-be30-427b-b383-7cb6e3104296" providerId="AD" clId="Web-{755CF44E-7703-5A81-48A9-9805BFD6AA53}" dt="2025-09-02T16:16:56.793" v="837"/>
      <pc:docMkLst>
        <pc:docMk/>
      </pc:docMkLst>
      <pc:sldChg chg="modNotes">
        <pc:chgData name="Maile Rohiväli" userId="S::rohivali@rushstreetinteractive.com::939324c4-be30-427b-b383-7cb6e3104296" providerId="AD" clId="Web-{755CF44E-7703-5A81-48A9-9805BFD6AA53}" dt="2025-09-02T15:42:21.984" v="32"/>
        <pc:sldMkLst>
          <pc:docMk/>
          <pc:sldMk cId="0" sldId="259"/>
        </pc:sldMkLst>
      </pc:sldChg>
      <pc:sldChg chg="modNotes">
        <pc:chgData name="Maile Rohiväli" userId="S::rohivali@rushstreetinteractive.com::939324c4-be30-427b-b383-7cb6e3104296" providerId="AD" clId="Web-{755CF44E-7703-5A81-48A9-9805BFD6AA53}" dt="2025-09-02T15:41:47.953" v="30"/>
        <pc:sldMkLst>
          <pc:docMk/>
          <pc:sldMk cId="0" sldId="260"/>
        </pc:sldMkLst>
      </pc:sldChg>
      <pc:sldChg chg="del modNotes">
        <pc:chgData name="Maile Rohiväli" userId="S::rohivali@rushstreetinteractive.com::939324c4-be30-427b-b383-7cb6e3104296" providerId="AD" clId="Web-{755CF44E-7703-5A81-48A9-9805BFD6AA53}" dt="2025-09-02T15:59:43.482" v="89"/>
        <pc:sldMkLst>
          <pc:docMk/>
          <pc:sldMk cId="0" sldId="264"/>
        </pc:sldMkLst>
      </pc:sldChg>
      <pc:sldChg chg="modNotes">
        <pc:chgData name="Maile Rohiväli" userId="S::rohivali@rushstreetinteractive.com::939324c4-be30-427b-b383-7cb6e3104296" providerId="AD" clId="Web-{755CF44E-7703-5A81-48A9-9805BFD6AA53}" dt="2025-09-02T15:58:46.232" v="85"/>
        <pc:sldMkLst>
          <pc:docMk/>
          <pc:sldMk cId="3928430292" sldId="266"/>
        </pc:sldMkLst>
      </pc:sldChg>
      <pc:sldChg chg="del">
        <pc:chgData name="Maile Rohiväli" userId="S::rohivali@rushstreetinteractive.com::939324c4-be30-427b-b383-7cb6e3104296" providerId="AD" clId="Web-{755CF44E-7703-5A81-48A9-9805BFD6AA53}" dt="2025-09-02T15:40:31.092" v="27"/>
        <pc:sldMkLst>
          <pc:docMk/>
          <pc:sldMk cId="161013837" sldId="272"/>
        </pc:sldMkLst>
      </pc:sldChg>
      <pc:sldChg chg="modNotes">
        <pc:chgData name="Maile Rohiväli" userId="S::rohivali@rushstreetinteractive.com::939324c4-be30-427b-b383-7cb6e3104296" providerId="AD" clId="Web-{755CF44E-7703-5A81-48A9-9805BFD6AA53}" dt="2025-09-02T15:43:50.579" v="37"/>
        <pc:sldMkLst>
          <pc:docMk/>
          <pc:sldMk cId="2277491985" sldId="273"/>
        </pc:sldMkLst>
      </pc:sldChg>
      <pc:sldChg chg="modSp modNotes">
        <pc:chgData name="Maile Rohiväli" userId="S::rohivali@rushstreetinteractive.com::939324c4-be30-427b-b383-7cb6e3104296" providerId="AD" clId="Web-{755CF44E-7703-5A81-48A9-9805BFD6AA53}" dt="2025-09-02T15:47:23.442" v="67"/>
        <pc:sldMkLst>
          <pc:docMk/>
          <pc:sldMk cId="1403299765" sldId="274"/>
        </pc:sldMkLst>
        <pc:spChg chg="mod">
          <ac:chgData name="Maile Rohiväli" userId="S::rohivali@rushstreetinteractive.com::939324c4-be30-427b-b383-7cb6e3104296" providerId="AD" clId="Web-{755CF44E-7703-5A81-48A9-9805BFD6AA53}" dt="2025-09-02T15:46:34.378" v="58" actId="20577"/>
          <ac:spMkLst>
            <pc:docMk/>
            <pc:sldMk cId="1403299765" sldId="274"/>
            <ac:spMk id="5" creationId="{F9CE3F94-C696-33CD-B237-2F7771C941F6}"/>
          </ac:spMkLst>
        </pc:spChg>
      </pc:sldChg>
      <pc:sldChg chg="ord modNotes">
        <pc:chgData name="Maile Rohiväli" userId="S::rohivali@rushstreetinteractive.com::939324c4-be30-427b-b383-7cb6e3104296" providerId="AD" clId="Web-{755CF44E-7703-5A81-48A9-9805BFD6AA53}" dt="2025-09-02T15:44:46.049" v="40"/>
        <pc:sldMkLst>
          <pc:docMk/>
          <pc:sldMk cId="3718458785" sldId="275"/>
        </pc:sldMkLst>
      </pc:sldChg>
      <pc:sldChg chg="modNotes">
        <pc:chgData name="Maile Rohiväli" userId="S::rohivali@rushstreetinteractive.com::939324c4-be30-427b-b383-7cb6e3104296" providerId="AD" clId="Web-{755CF44E-7703-5A81-48A9-9805BFD6AA53}" dt="2025-09-02T15:59:41.326" v="88"/>
        <pc:sldMkLst>
          <pc:docMk/>
          <pc:sldMk cId="2637570289" sldId="276"/>
        </pc:sldMkLst>
      </pc:sldChg>
      <pc:sldChg chg="modSp modNotes">
        <pc:chgData name="Maile Rohiväli" userId="S::rohivali@rushstreetinteractive.com::939324c4-be30-427b-b383-7cb6e3104296" providerId="AD" clId="Web-{755CF44E-7703-5A81-48A9-9805BFD6AA53}" dt="2025-09-02T16:07:14.098" v="197" actId="20577"/>
        <pc:sldMkLst>
          <pc:docMk/>
          <pc:sldMk cId="753984744" sldId="278"/>
        </pc:sldMkLst>
        <pc:spChg chg="mod">
          <ac:chgData name="Maile Rohiväli" userId="S::rohivali@rushstreetinteractive.com::939324c4-be30-427b-b383-7cb6e3104296" providerId="AD" clId="Web-{755CF44E-7703-5A81-48A9-9805BFD6AA53}" dt="2025-09-02T16:07:14.098" v="197" actId="20577"/>
          <ac:spMkLst>
            <pc:docMk/>
            <pc:sldMk cId="753984744" sldId="278"/>
            <ac:spMk id="2" creationId="{DD3B71F5-94D4-08ED-0BD4-E7261F7E5E0F}"/>
          </ac:spMkLst>
        </pc:spChg>
      </pc:sldChg>
      <pc:sldChg chg="modNotes">
        <pc:chgData name="Maile Rohiväli" userId="S::rohivali@rushstreetinteractive.com::939324c4-be30-427b-b383-7cb6e3104296" providerId="AD" clId="Web-{755CF44E-7703-5A81-48A9-9805BFD6AA53}" dt="2025-09-02T16:16:56.793" v="837"/>
        <pc:sldMkLst>
          <pc:docMk/>
          <pc:sldMk cId="615002937" sldId="279"/>
        </pc:sldMkLst>
      </pc:sldChg>
      <pc:sldChg chg="del">
        <pc:chgData name="Maile Rohiväli" userId="S::rohivali@rushstreetinteractive.com::939324c4-be30-427b-b383-7cb6e3104296" providerId="AD" clId="Web-{755CF44E-7703-5A81-48A9-9805BFD6AA53}" dt="2025-09-02T15:48:38.802" v="71"/>
        <pc:sldMkLst>
          <pc:docMk/>
          <pc:sldMk cId="4022882979" sldId="282"/>
        </pc:sldMkLst>
      </pc:sldChg>
      <pc:sldChg chg="modSp">
        <pc:chgData name="Maile Rohiväli" userId="S::rohivali@rushstreetinteractive.com::939324c4-be30-427b-b383-7cb6e3104296" providerId="AD" clId="Web-{755CF44E-7703-5A81-48A9-9805BFD6AA53}" dt="2025-09-02T16:05:48.222" v="93" actId="20577"/>
        <pc:sldMkLst>
          <pc:docMk/>
          <pc:sldMk cId="862200204" sldId="287"/>
        </pc:sldMkLst>
        <pc:spChg chg="mod">
          <ac:chgData name="Maile Rohiväli" userId="S::rohivali@rushstreetinteractive.com::939324c4-be30-427b-b383-7cb6e3104296" providerId="AD" clId="Web-{755CF44E-7703-5A81-48A9-9805BFD6AA53}" dt="2025-09-02T16:05:48.222" v="93" actId="20577"/>
          <ac:spMkLst>
            <pc:docMk/>
            <pc:sldMk cId="862200204" sldId="287"/>
            <ac:spMk id="2" creationId="{93ECAA65-B214-5F5C-7FC9-E62575D7FC76}"/>
          </ac:spMkLst>
        </pc:spChg>
      </pc:sldChg>
      <pc:sldChg chg="modNotes">
        <pc:chgData name="Maile Rohiväli" userId="S::rohivali@rushstreetinteractive.com::939324c4-be30-427b-b383-7cb6e3104296" providerId="AD" clId="Web-{755CF44E-7703-5A81-48A9-9805BFD6AA53}" dt="2025-09-02T16:08:25.505" v="352"/>
        <pc:sldMkLst>
          <pc:docMk/>
          <pc:sldMk cId="1477547446" sldId="288"/>
        </pc:sldMkLst>
      </pc:sldChg>
      <pc:sldChg chg="modNotes">
        <pc:chgData name="Maile Rohiväli" userId="S::rohivali@rushstreetinteractive.com::939324c4-be30-427b-b383-7cb6e3104296" providerId="AD" clId="Web-{755CF44E-7703-5A81-48A9-9805BFD6AA53}" dt="2025-09-02T15:35:03.744" v="13"/>
        <pc:sldMkLst>
          <pc:docMk/>
          <pc:sldMk cId="1346716385" sldId="290"/>
        </pc:sldMkLst>
      </pc:sldChg>
      <pc:sldChg chg="del modNotes">
        <pc:chgData name="Maile Rohiväli" userId="S::rohivali@rushstreetinteractive.com::939324c4-be30-427b-b383-7cb6e3104296" providerId="AD" clId="Web-{755CF44E-7703-5A81-48A9-9805BFD6AA53}" dt="2025-09-02T15:40:24.186" v="26"/>
        <pc:sldMkLst>
          <pc:docMk/>
          <pc:sldMk cId="2203786208" sldId="291"/>
        </pc:sldMkLst>
      </pc:sldChg>
      <pc:sldChg chg="ord modNotes">
        <pc:chgData name="Maile Rohiväli" userId="S::rohivali@rushstreetinteractive.com::939324c4-be30-427b-b383-7cb6e3104296" providerId="AD" clId="Web-{755CF44E-7703-5A81-48A9-9805BFD6AA53}" dt="2025-09-02T15:43:03.547" v="35"/>
        <pc:sldMkLst>
          <pc:docMk/>
          <pc:sldMk cId="1340963551" sldId="292"/>
        </pc:sldMkLst>
      </pc:sldChg>
    </pc:docChg>
  </pc:docChgLst>
  <pc:docChgLst>
    <pc:chgData name="Maile Rohiväli" userId="S::rohivali@rushstreetinteractive.com::939324c4-be30-427b-b383-7cb6e3104296" providerId="AD" clId="Web-{08152A92-6CC0-592A-BBF9-CC043543EC15}"/>
    <pc:docChg chg="modSld">
      <pc:chgData name="Maile Rohiväli" userId="S::rohivali@rushstreetinteractive.com::939324c4-be30-427b-b383-7cb6e3104296" providerId="AD" clId="Web-{08152A92-6CC0-592A-BBF9-CC043543EC15}" dt="2025-09-04T08:51:31.661" v="0"/>
      <pc:docMkLst>
        <pc:docMk/>
      </pc:docMkLst>
      <pc:sldChg chg="modSp">
        <pc:chgData name="Maile Rohiväli" userId="S::rohivali@rushstreetinteractive.com::939324c4-be30-427b-b383-7cb6e3104296" providerId="AD" clId="Web-{08152A92-6CC0-592A-BBF9-CC043543EC15}" dt="2025-09-04T08:51:31.661" v="0"/>
        <pc:sldMkLst>
          <pc:docMk/>
          <pc:sldMk cId="2159281188" sldId="270"/>
        </pc:sldMkLst>
        <pc:picChg chg="mod">
          <ac:chgData name="Maile Rohiväli" userId="S::rohivali@rushstreetinteractive.com::939324c4-be30-427b-b383-7cb6e3104296" providerId="AD" clId="Web-{08152A92-6CC0-592A-BBF9-CC043543EC15}" dt="2025-09-04T08:51:31.661" v="0"/>
          <ac:picMkLst>
            <pc:docMk/>
            <pc:sldMk cId="2159281188" sldId="270"/>
            <ac:picMk id="5" creationId="{CADCC0DE-1E0C-3E2B-7B47-B5D858CC1C44}"/>
          </ac:picMkLst>
        </pc:picChg>
      </pc:sldChg>
    </pc:docChg>
  </pc:docChgLst>
  <pc:docChgLst>
    <pc:chgData name="Maile Rohiväli" userId="939324c4-be30-427b-b383-7cb6e3104296" providerId="ADAL" clId="{1CAEFE64-4346-410A-A8F8-A432D57A2987}"/>
    <pc:docChg chg="modSld">
      <pc:chgData name="Maile Rohiväli" userId="939324c4-be30-427b-b383-7cb6e3104296" providerId="ADAL" clId="{1CAEFE64-4346-410A-A8F8-A432D57A2987}" dt="2025-09-23T06:34:55.166" v="65" actId="20577"/>
      <pc:docMkLst>
        <pc:docMk/>
      </pc:docMkLst>
      <pc:sldChg chg="modSp modAnim">
        <pc:chgData name="Maile Rohiväli" userId="939324c4-be30-427b-b383-7cb6e3104296" providerId="ADAL" clId="{1CAEFE64-4346-410A-A8F8-A432D57A2987}" dt="2025-09-23T06:34:55.166" v="65" actId="20577"/>
        <pc:sldMkLst>
          <pc:docMk/>
          <pc:sldMk cId="0" sldId="260"/>
        </pc:sldMkLst>
        <pc:spChg chg="mod">
          <ac:chgData name="Maile Rohiväli" userId="939324c4-be30-427b-b383-7cb6e3104296" providerId="ADAL" clId="{1CAEFE64-4346-410A-A8F8-A432D57A2987}" dt="2025-09-23T06:34:55.166" v="65" actId="20577"/>
          <ac:spMkLst>
            <pc:docMk/>
            <pc:sldMk cId="0" sldId="260"/>
            <ac:spMk id="3" creationId="{00000000-0000-0000-0000-000000000000}"/>
          </ac:spMkLst>
        </pc:spChg>
      </pc:sldChg>
    </pc:docChg>
  </pc:docChgLst>
  <pc:docChgLst>
    <pc:chgData name="Maile Rohiväli" userId="S::rohivali@rushstreetinteractive.com::939324c4-be30-427b-b383-7cb6e3104296" providerId="AD" clId="Web-{57A29F42-87E5-51CA-51A1-4FFEE216B9DB}"/>
    <pc:docChg chg="delSld modSld sldOrd modSection">
      <pc:chgData name="Maile Rohiväli" userId="S::rohivali@rushstreetinteractive.com::939324c4-be30-427b-b383-7cb6e3104296" providerId="AD" clId="Web-{57A29F42-87E5-51CA-51A1-4FFEE216B9DB}" dt="2025-09-03T16:55:39.242" v="1409" actId="1076"/>
      <pc:docMkLst>
        <pc:docMk/>
      </pc:docMkLst>
      <pc:sldChg chg="addSp delSp modSp">
        <pc:chgData name="Maile Rohiväli" userId="S::rohivali@rushstreetinteractive.com::939324c4-be30-427b-b383-7cb6e3104296" providerId="AD" clId="Web-{57A29F42-87E5-51CA-51A1-4FFEE216B9DB}" dt="2025-09-03T15:02:37.659" v="1219"/>
        <pc:sldMkLst>
          <pc:docMk/>
          <pc:sldMk cId="0" sldId="259"/>
        </pc:sldMkLst>
        <pc:spChg chg="mod">
          <ac:chgData name="Maile Rohiväli" userId="S::rohivali@rushstreetinteractive.com::939324c4-be30-427b-b383-7cb6e3104296" providerId="AD" clId="Web-{57A29F42-87E5-51CA-51A1-4FFEE216B9DB}" dt="2025-09-03T14:45:45.301" v="1060" actId="1076"/>
          <ac:spMkLst>
            <pc:docMk/>
            <pc:sldMk cId="0" sldId="259"/>
            <ac:spMk id="17" creationId="{5B28FE17-683B-8AB2-C434-90DF5D32C94E}"/>
          </ac:spMkLst>
        </pc:spChg>
        <pc:picChg chg="add mod">
          <ac:chgData name="Maile Rohiväli" userId="S::rohivali@rushstreetinteractive.com::939324c4-be30-427b-b383-7cb6e3104296" providerId="AD" clId="Web-{57A29F42-87E5-51CA-51A1-4FFEE216B9DB}" dt="2025-09-03T15:02:07.096" v="1215"/>
          <ac:picMkLst>
            <pc:docMk/>
            <pc:sldMk cId="0" sldId="259"/>
            <ac:picMk id="2" creationId="{EB7D5C2B-8D1A-2D48-DA6E-E73E6AC12610}"/>
          </ac:picMkLst>
        </pc:picChg>
      </pc:sldChg>
      <pc:sldChg chg="addSp delSp modSp modNotes">
        <pc:chgData name="Maile Rohiväli" userId="S::rohivali@rushstreetinteractive.com::939324c4-be30-427b-b383-7cb6e3104296" providerId="AD" clId="Web-{57A29F42-87E5-51CA-51A1-4FFEE216B9DB}" dt="2025-09-03T14:57:23.499" v="1194" actId="1076"/>
        <pc:sldMkLst>
          <pc:docMk/>
          <pc:sldMk cId="0" sldId="260"/>
        </pc:sldMkLst>
        <pc:spChg chg="mod">
          <ac:chgData name="Maile Rohiväli" userId="S::rohivali@rushstreetinteractive.com::939324c4-be30-427b-b383-7cb6e3104296" providerId="AD" clId="Web-{57A29F42-87E5-51CA-51A1-4FFEE216B9DB}" dt="2025-09-03T14:34:24.011" v="957" actId="1076"/>
          <ac:spMkLst>
            <pc:docMk/>
            <pc:sldMk cId="0" sldId="260"/>
            <ac:spMk id="3" creationId="{00000000-0000-0000-0000-000000000000}"/>
          </ac:spMkLst>
        </pc:spChg>
        <pc:picChg chg="add mod">
          <ac:chgData name="Maile Rohiväli" userId="S::rohivali@rushstreetinteractive.com::939324c4-be30-427b-b383-7cb6e3104296" providerId="AD" clId="Web-{57A29F42-87E5-51CA-51A1-4FFEE216B9DB}" dt="2025-09-03T14:57:23.499" v="1194" actId="1076"/>
          <ac:picMkLst>
            <pc:docMk/>
            <pc:sldMk cId="0" sldId="260"/>
            <ac:picMk id="7" creationId="{EB1A8894-3380-84E4-29E9-D6512A56184F}"/>
          </ac:picMkLst>
        </pc:picChg>
      </pc:sldChg>
      <pc:sldChg chg="addSp delSp modSp modNotes">
        <pc:chgData name="Maile Rohiväli" userId="S::rohivali@rushstreetinteractive.com::939324c4-be30-427b-b383-7cb6e3104296" providerId="AD" clId="Web-{57A29F42-87E5-51CA-51A1-4FFEE216B9DB}" dt="2025-09-03T15:04:00.566" v="1222" actId="1076"/>
        <pc:sldMkLst>
          <pc:docMk/>
          <pc:sldMk cId="3928430292" sldId="266"/>
        </pc:sldMkLst>
        <pc:picChg chg="mod">
          <ac:chgData name="Maile Rohiväli" userId="S::rohivali@rushstreetinteractive.com::939324c4-be30-427b-b383-7cb6e3104296" providerId="AD" clId="Web-{57A29F42-87E5-51CA-51A1-4FFEE216B9DB}" dt="2025-09-03T15:03:47.363" v="1221" actId="1076"/>
          <ac:picMkLst>
            <pc:docMk/>
            <pc:sldMk cId="3928430292" sldId="266"/>
            <ac:picMk id="5" creationId="{04C4330F-0D74-83C2-FB3C-B989529F0766}"/>
          </ac:picMkLst>
        </pc:picChg>
      </pc:sldChg>
      <pc:sldChg chg="addSp delSp modSp">
        <pc:chgData name="Maile Rohiväli" userId="S::rohivali@rushstreetinteractive.com::939324c4-be30-427b-b383-7cb6e3104296" providerId="AD" clId="Web-{57A29F42-87E5-51CA-51A1-4FFEE216B9DB}" dt="2025-09-03T15:49:52.010" v="1394"/>
        <pc:sldMkLst>
          <pc:docMk/>
          <pc:sldMk cId="2159281188" sldId="270"/>
        </pc:sldMkLst>
        <pc:spChg chg="mod">
          <ac:chgData name="Maile Rohiväli" userId="S::rohivali@rushstreetinteractive.com::939324c4-be30-427b-b383-7cb6e3104296" providerId="AD" clId="Web-{57A29F42-87E5-51CA-51A1-4FFEE216B9DB}" dt="2025-09-03T15:18:11.641" v="1329" actId="1076"/>
          <ac:spMkLst>
            <pc:docMk/>
            <pc:sldMk cId="2159281188" sldId="270"/>
            <ac:spMk id="3" creationId="{2BED390C-F317-3B4A-8CFD-28099B0BE2A8}"/>
          </ac:spMkLst>
        </pc:spChg>
        <pc:picChg chg="add mod">
          <ac:chgData name="Maile Rohiväli" userId="S::rohivali@rushstreetinteractive.com::939324c4-be30-427b-b383-7cb6e3104296" providerId="AD" clId="Web-{57A29F42-87E5-51CA-51A1-4FFEE216B9DB}" dt="2025-09-03T15:49:52.010" v="1394"/>
          <ac:picMkLst>
            <pc:docMk/>
            <pc:sldMk cId="2159281188" sldId="270"/>
            <ac:picMk id="5" creationId="{CADCC0DE-1E0C-3E2B-7B47-B5D858CC1C44}"/>
          </ac:picMkLst>
        </pc:picChg>
      </pc:sldChg>
      <pc:sldChg chg="addSp delSp modSp modNotes">
        <pc:chgData name="Maile Rohiväli" userId="S::rohivali@rushstreetinteractive.com::939324c4-be30-427b-b383-7cb6e3104296" providerId="AD" clId="Web-{57A29F42-87E5-51CA-51A1-4FFEE216B9DB}" dt="2025-09-03T16:41:05.532" v="1401" actId="1076"/>
        <pc:sldMkLst>
          <pc:docMk/>
          <pc:sldMk cId="1403299765" sldId="274"/>
        </pc:sldMkLst>
        <pc:picChg chg="add mod ord">
          <ac:chgData name="Maile Rohiväli" userId="S::rohivali@rushstreetinteractive.com::939324c4-be30-427b-b383-7cb6e3104296" providerId="AD" clId="Web-{57A29F42-87E5-51CA-51A1-4FFEE216B9DB}" dt="2025-09-03T16:41:05.532" v="1401" actId="1076"/>
          <ac:picMkLst>
            <pc:docMk/>
            <pc:sldMk cId="1403299765" sldId="274"/>
            <ac:picMk id="2" creationId="{35A4DF99-B9C8-2825-E0D1-E0098AE77B54}"/>
          </ac:picMkLst>
        </pc:picChg>
      </pc:sldChg>
      <pc:sldChg chg="modNotes">
        <pc:chgData name="Maile Rohiväli" userId="S::rohivali@rushstreetinteractive.com::939324c4-be30-427b-b383-7cb6e3104296" providerId="AD" clId="Web-{57A29F42-87E5-51CA-51A1-4FFEE216B9DB}" dt="2025-09-03T15:14:48.654" v="1319"/>
        <pc:sldMkLst>
          <pc:docMk/>
          <pc:sldMk cId="2637570289" sldId="276"/>
        </pc:sldMkLst>
      </pc:sldChg>
      <pc:sldChg chg="delSp modSp">
        <pc:chgData name="Maile Rohiväli" userId="S::rohivali@rushstreetinteractive.com::939324c4-be30-427b-b383-7cb6e3104296" providerId="AD" clId="Web-{57A29F42-87E5-51CA-51A1-4FFEE216B9DB}" dt="2025-09-03T15:18:31.063" v="1332" actId="1076"/>
        <pc:sldMkLst>
          <pc:docMk/>
          <pc:sldMk cId="4101361805" sldId="277"/>
        </pc:sldMkLst>
        <pc:spChg chg="mod">
          <ac:chgData name="Maile Rohiväli" userId="S::rohivali@rushstreetinteractive.com::939324c4-be30-427b-b383-7cb6e3104296" providerId="AD" clId="Web-{57A29F42-87E5-51CA-51A1-4FFEE216B9DB}" dt="2025-09-03T15:18:26.047" v="1331" actId="1076"/>
          <ac:spMkLst>
            <pc:docMk/>
            <pc:sldMk cId="4101361805" sldId="277"/>
            <ac:spMk id="5" creationId="{F3B534BC-F0E7-D3FC-9E0A-E383CA8EE0ED}"/>
          </ac:spMkLst>
        </pc:spChg>
        <pc:picChg chg="mod">
          <ac:chgData name="Maile Rohiväli" userId="S::rohivali@rushstreetinteractive.com::939324c4-be30-427b-b383-7cb6e3104296" providerId="AD" clId="Web-{57A29F42-87E5-51CA-51A1-4FFEE216B9DB}" dt="2025-09-03T15:18:31.063" v="1332" actId="1076"/>
          <ac:picMkLst>
            <pc:docMk/>
            <pc:sldMk cId="4101361805" sldId="277"/>
            <ac:picMk id="6" creationId="{8C1C7162-2BD9-8095-81A4-A4DF6672D34D}"/>
          </ac:picMkLst>
        </pc:picChg>
      </pc:sldChg>
      <pc:sldChg chg="del">
        <pc:chgData name="Maile Rohiväli" userId="S::rohivali@rushstreetinteractive.com::939324c4-be30-427b-b383-7cb6e3104296" providerId="AD" clId="Web-{57A29F42-87E5-51CA-51A1-4FFEE216B9DB}" dt="2025-09-03T15:48:08.868" v="1392"/>
        <pc:sldMkLst>
          <pc:docMk/>
          <pc:sldMk cId="521516595" sldId="281"/>
        </pc:sldMkLst>
      </pc:sldChg>
      <pc:sldChg chg="del">
        <pc:chgData name="Maile Rohiväli" userId="S::rohivali@rushstreetinteractive.com::939324c4-be30-427b-b383-7cb6e3104296" providerId="AD" clId="Web-{57A29F42-87E5-51CA-51A1-4FFEE216B9DB}" dt="2025-09-03T15:48:06.759" v="1391"/>
        <pc:sldMkLst>
          <pc:docMk/>
          <pc:sldMk cId="1680523753" sldId="283"/>
        </pc:sldMkLst>
      </pc:sldChg>
      <pc:sldChg chg="modNotes">
        <pc:chgData name="Maile Rohiväli" userId="S::rohivali@rushstreetinteractive.com::939324c4-be30-427b-b383-7cb6e3104296" providerId="AD" clId="Web-{57A29F42-87E5-51CA-51A1-4FFEE216B9DB}" dt="2025-09-03T15:19:08.657" v="1343"/>
        <pc:sldMkLst>
          <pc:docMk/>
          <pc:sldMk cId="1346716385" sldId="290"/>
        </pc:sldMkLst>
      </pc:sldChg>
      <pc:sldChg chg="modNotes">
        <pc:chgData name="Maile Rohiväli" userId="S::rohivali@rushstreetinteractive.com::939324c4-be30-427b-b383-7cb6e3104296" providerId="AD" clId="Web-{57A29F42-87E5-51CA-51A1-4FFEE216B9DB}" dt="2025-09-03T15:17:50.766" v="1326"/>
        <pc:sldMkLst>
          <pc:docMk/>
          <pc:sldMk cId="1340963551" sldId="292"/>
        </pc:sldMkLst>
      </pc:sldChg>
      <pc:sldChg chg="modSp">
        <pc:chgData name="Maile Rohiväli" userId="S::rohivali@rushstreetinteractive.com::939324c4-be30-427b-b383-7cb6e3104296" providerId="AD" clId="Web-{57A29F42-87E5-51CA-51A1-4FFEE216B9DB}" dt="2025-09-03T14:59:28.735" v="1197" actId="1076"/>
        <pc:sldMkLst>
          <pc:docMk/>
          <pc:sldMk cId="1973786057" sldId="293"/>
        </pc:sldMkLst>
        <pc:picChg chg="mod">
          <ac:chgData name="Maile Rohiväli" userId="S::rohivali@rushstreetinteractive.com::939324c4-be30-427b-b383-7cb6e3104296" providerId="AD" clId="Web-{57A29F42-87E5-51CA-51A1-4FFEE216B9DB}" dt="2025-09-03T14:59:28.735" v="1197" actId="1076"/>
          <ac:picMkLst>
            <pc:docMk/>
            <pc:sldMk cId="1973786057" sldId="293"/>
            <ac:picMk id="6" creationId="{BBE32D21-73AD-87F8-154E-792E93FD5F62}"/>
          </ac:picMkLst>
        </pc:picChg>
      </pc:sldChg>
      <pc:sldChg chg="addSp delSp modSp ord">
        <pc:chgData name="Maile Rohiväli" userId="S::rohivali@rushstreetinteractive.com::939324c4-be30-427b-b383-7cb6e3104296" providerId="AD" clId="Web-{57A29F42-87E5-51CA-51A1-4FFEE216B9DB}" dt="2025-09-03T15:20:35.924" v="1348" actId="1076"/>
        <pc:sldMkLst>
          <pc:docMk/>
          <pc:sldMk cId="2379472088" sldId="294"/>
        </pc:sldMkLst>
        <pc:picChg chg="add mod">
          <ac:chgData name="Maile Rohiväli" userId="S::rohivali@rushstreetinteractive.com::939324c4-be30-427b-b383-7cb6e3104296" providerId="AD" clId="Web-{57A29F42-87E5-51CA-51A1-4FFEE216B9DB}" dt="2025-09-03T15:20:35.924" v="1348" actId="1076"/>
          <ac:picMkLst>
            <pc:docMk/>
            <pc:sldMk cId="2379472088" sldId="294"/>
            <ac:picMk id="6" creationId="{1AC3CDD5-A820-8DAB-2F88-75B71EE4CBCE}"/>
          </ac:picMkLst>
        </pc:picChg>
      </pc:sldChg>
      <pc:sldChg chg="addSp delSp modSp modNotes">
        <pc:chgData name="Maile Rohiväli" userId="S::rohivali@rushstreetinteractive.com::939324c4-be30-427b-b383-7cb6e3104296" providerId="AD" clId="Web-{57A29F42-87E5-51CA-51A1-4FFEE216B9DB}" dt="2025-09-03T15:45:52.757" v="1390" actId="1076"/>
        <pc:sldMkLst>
          <pc:docMk/>
          <pc:sldMk cId="2737258868" sldId="295"/>
        </pc:sldMkLst>
        <pc:spChg chg="mod">
          <ac:chgData name="Maile Rohiväli" userId="S::rohivali@rushstreetinteractive.com::939324c4-be30-427b-b383-7cb6e3104296" providerId="AD" clId="Web-{57A29F42-87E5-51CA-51A1-4FFEE216B9DB}" dt="2025-09-03T15:45:47.601" v="1388" actId="1076"/>
          <ac:spMkLst>
            <pc:docMk/>
            <pc:sldMk cId="2737258868" sldId="295"/>
            <ac:spMk id="5" creationId="{97E14000-91FE-E8E0-E227-759211E2D973}"/>
          </ac:spMkLst>
        </pc:spChg>
        <pc:picChg chg="add mod ord">
          <ac:chgData name="Maile Rohiväli" userId="S::rohivali@rushstreetinteractive.com::939324c4-be30-427b-b383-7cb6e3104296" providerId="AD" clId="Web-{57A29F42-87E5-51CA-51A1-4FFEE216B9DB}" dt="2025-09-03T15:45:52.757" v="1390" actId="1076"/>
          <ac:picMkLst>
            <pc:docMk/>
            <pc:sldMk cId="2737258868" sldId="295"/>
            <ac:picMk id="2" creationId="{279CD31D-CD39-E1DB-9435-B8D813197F87}"/>
          </ac:picMkLst>
        </pc:picChg>
      </pc:sldChg>
      <pc:sldChg chg="addSp delSp modSp ord modNotes">
        <pc:chgData name="Maile Rohiväli" userId="S::rohivali@rushstreetinteractive.com::939324c4-be30-427b-b383-7cb6e3104296" providerId="AD" clId="Web-{57A29F42-87E5-51CA-51A1-4FFEE216B9DB}" dt="2025-09-03T16:55:39.242" v="1409" actId="1076"/>
        <pc:sldMkLst>
          <pc:docMk/>
          <pc:sldMk cId="2392649691" sldId="296"/>
        </pc:sldMkLst>
        <pc:picChg chg="add mod">
          <ac:chgData name="Maile Rohiväli" userId="S::rohivali@rushstreetinteractive.com::939324c4-be30-427b-b383-7cb6e3104296" providerId="AD" clId="Web-{57A29F42-87E5-51CA-51A1-4FFEE216B9DB}" dt="2025-09-03T16:55:39.242" v="1409" actId="1076"/>
          <ac:picMkLst>
            <pc:docMk/>
            <pc:sldMk cId="2392649691" sldId="296"/>
            <ac:picMk id="6" creationId="{E77B63F9-287E-B787-1E2C-7CA3CA108B87}"/>
          </ac:picMkLst>
        </pc:picChg>
      </pc:sldChg>
      <pc:sldChg chg="addSp delSp modSp modNotes">
        <pc:chgData name="Maile Rohiväli" userId="S::rohivali@rushstreetinteractive.com::939324c4-be30-427b-b383-7cb6e3104296" providerId="AD" clId="Web-{57A29F42-87E5-51CA-51A1-4FFEE216B9DB}" dt="2025-09-03T15:45:21.929" v="1384" actId="1076"/>
        <pc:sldMkLst>
          <pc:docMk/>
          <pc:sldMk cId="2616905480" sldId="297"/>
        </pc:sldMkLst>
        <pc:spChg chg="mod">
          <ac:chgData name="Maile Rohiväli" userId="S::rohivali@rushstreetinteractive.com::939324c4-be30-427b-b383-7cb6e3104296" providerId="AD" clId="Web-{57A29F42-87E5-51CA-51A1-4FFEE216B9DB}" dt="2025-09-03T15:45:18.600" v="1383" actId="1076"/>
          <ac:spMkLst>
            <pc:docMk/>
            <pc:sldMk cId="2616905480" sldId="297"/>
            <ac:spMk id="5" creationId="{4475EE8A-E09E-2B21-414F-17437F840727}"/>
          </ac:spMkLst>
        </pc:spChg>
        <pc:picChg chg="add mod">
          <ac:chgData name="Maile Rohiväli" userId="S::rohivali@rushstreetinteractive.com::939324c4-be30-427b-b383-7cb6e3104296" providerId="AD" clId="Web-{57A29F42-87E5-51CA-51A1-4FFEE216B9DB}" dt="2025-09-03T15:45:21.929" v="1384" actId="1076"/>
          <ac:picMkLst>
            <pc:docMk/>
            <pc:sldMk cId="2616905480" sldId="297"/>
            <ac:picMk id="7" creationId="{4C9DD8F3-EF3C-0832-9DCC-B4B1359D6F71}"/>
          </ac:picMkLst>
        </pc:picChg>
      </pc:sldChg>
      <pc:sldChg chg="addSp delSp modSp modNotes">
        <pc:chgData name="Maile Rohiväli" userId="S::rohivali@rushstreetinteractive.com::939324c4-be30-427b-b383-7cb6e3104296" providerId="AD" clId="Web-{57A29F42-87E5-51CA-51A1-4FFEE216B9DB}" dt="2025-09-03T15:45:39.163" v="1387" actId="1076"/>
        <pc:sldMkLst>
          <pc:docMk/>
          <pc:sldMk cId="1039359671" sldId="298"/>
        </pc:sldMkLst>
        <pc:spChg chg="mod">
          <ac:chgData name="Maile Rohiväli" userId="S::rohivali@rushstreetinteractive.com::939324c4-be30-427b-b383-7cb6e3104296" providerId="AD" clId="Web-{57A29F42-87E5-51CA-51A1-4FFEE216B9DB}" dt="2025-09-03T15:45:32.632" v="1385" actId="1076"/>
          <ac:spMkLst>
            <pc:docMk/>
            <pc:sldMk cId="1039359671" sldId="298"/>
            <ac:spMk id="5" creationId="{2A8655E0-CBA2-B9A4-B9AB-52ADDEAFABD4}"/>
          </ac:spMkLst>
        </pc:spChg>
        <pc:picChg chg="add mod ord">
          <ac:chgData name="Maile Rohiväli" userId="S::rohivali@rushstreetinteractive.com::939324c4-be30-427b-b383-7cb6e3104296" providerId="AD" clId="Web-{57A29F42-87E5-51CA-51A1-4FFEE216B9DB}" dt="2025-09-03T15:45:39.163" v="1387" actId="1076"/>
          <ac:picMkLst>
            <pc:docMk/>
            <pc:sldMk cId="1039359671" sldId="298"/>
            <ac:picMk id="2" creationId="{44ADEC79-EF8D-6BCF-3AFD-B8063BC5DF9C}"/>
          </ac:picMkLst>
        </pc:picChg>
      </pc:sldChg>
      <pc:sldChg chg="addSp delSp modSp modNotes">
        <pc:chgData name="Maile Rohiväli" userId="S::rohivali@rushstreetinteractive.com::939324c4-be30-427b-b383-7cb6e3104296" providerId="AD" clId="Web-{57A29F42-87E5-51CA-51A1-4FFEE216B9DB}" dt="2025-09-03T16:40:38.048" v="1399" actId="1076"/>
        <pc:sldMkLst>
          <pc:docMk/>
          <pc:sldMk cId="518832049" sldId="299"/>
        </pc:sldMkLst>
        <pc:picChg chg="add mod ord">
          <ac:chgData name="Maile Rohiväli" userId="S::rohivali@rushstreetinteractive.com::939324c4-be30-427b-b383-7cb6e3104296" providerId="AD" clId="Web-{57A29F42-87E5-51CA-51A1-4FFEE216B9DB}" dt="2025-09-03T16:40:38.048" v="1399" actId="1076"/>
          <ac:picMkLst>
            <pc:docMk/>
            <pc:sldMk cId="518832049" sldId="299"/>
            <ac:picMk id="2" creationId="{D4982268-5096-9C4C-49C8-2718F959DFDC}"/>
          </ac:picMkLst>
        </pc:picChg>
      </pc:sldChg>
    </pc:docChg>
  </pc:docChgLst>
  <pc:docChgLst>
    <pc:chgData name="Cornelia Efros" userId="S::efros@rushstreetinteractive.com::2046546f-567f-4e49-a9b1-c8c759951bdf" providerId="AD" clId="Web-{F6BA4EB6-8D2A-6C9D-46F1-A1E2E54CF3B0}"/>
    <pc:docChg chg="modSld">
      <pc:chgData name="Cornelia Efros" userId="S::efros@rushstreetinteractive.com::2046546f-567f-4e49-a9b1-c8c759951bdf" providerId="AD" clId="Web-{F6BA4EB6-8D2A-6C9D-46F1-A1E2E54CF3B0}" dt="2025-08-29T13:14:07.008" v="18" actId="20577"/>
      <pc:docMkLst>
        <pc:docMk/>
      </pc:docMkLst>
      <pc:sldChg chg="modSp">
        <pc:chgData name="Cornelia Efros" userId="S::efros@rushstreetinteractive.com::2046546f-567f-4e49-a9b1-c8c759951bdf" providerId="AD" clId="Web-{F6BA4EB6-8D2A-6C9D-46F1-A1E2E54CF3B0}" dt="2025-08-29T13:14:07.008" v="18" actId="20577"/>
        <pc:sldMkLst>
          <pc:docMk/>
          <pc:sldMk cId="0" sldId="264"/>
        </pc:sldMkLst>
      </pc:sldChg>
    </pc:docChg>
  </pc:docChgLst>
  <pc:docChgLst>
    <pc:chgData name="Maile Rohiväli" userId="S::rohivali@rushstreetinteractive.com::939324c4-be30-427b-b383-7cb6e3104296" providerId="AD" clId="Web-{991E2B06-B6CE-BA23-B725-BC23834F7FC7}"/>
    <pc:docChg chg="modSld">
      <pc:chgData name="Maile Rohiväli" userId="S::rohivali@rushstreetinteractive.com::939324c4-be30-427b-b383-7cb6e3104296" providerId="AD" clId="Web-{991E2B06-B6CE-BA23-B725-BC23834F7FC7}" dt="2025-09-01T18:43:01.762" v="1943"/>
      <pc:docMkLst>
        <pc:docMk/>
      </pc:docMkLst>
      <pc:sldChg chg="modSp">
        <pc:chgData name="Maile Rohiväli" userId="S::rohivali@rushstreetinteractive.com::939324c4-be30-427b-b383-7cb6e3104296" providerId="AD" clId="Web-{991E2B06-B6CE-BA23-B725-BC23834F7FC7}" dt="2025-09-01T18:39:49.341" v="1940" actId="20577"/>
        <pc:sldMkLst>
          <pc:docMk/>
          <pc:sldMk cId="0" sldId="259"/>
        </pc:sldMkLst>
        <pc:spChg chg="mod">
          <ac:chgData name="Maile Rohiväli" userId="S::rohivali@rushstreetinteractive.com::939324c4-be30-427b-b383-7cb6e3104296" providerId="AD" clId="Web-{991E2B06-B6CE-BA23-B725-BC23834F7FC7}" dt="2025-09-01T18:39:49.341" v="1940" actId="20577"/>
          <ac:spMkLst>
            <pc:docMk/>
            <pc:sldMk cId="0" sldId="259"/>
            <ac:spMk id="4" creationId="{49E4DB4B-271E-92C8-D333-080605FEBD4C}"/>
          </ac:spMkLst>
        </pc:spChg>
      </pc:sldChg>
      <pc:sldChg chg="modSp">
        <pc:chgData name="Maile Rohiväli" userId="S::rohivali@rushstreetinteractive.com::939324c4-be30-427b-b383-7cb6e3104296" providerId="AD" clId="Web-{991E2B06-B6CE-BA23-B725-BC23834F7FC7}" dt="2025-09-01T18:12:37.955" v="131" actId="20577"/>
        <pc:sldMkLst>
          <pc:docMk/>
          <pc:sldMk cId="2159281188" sldId="270"/>
        </pc:sldMkLst>
        <pc:spChg chg="mod">
          <ac:chgData name="Maile Rohiväli" userId="S::rohivali@rushstreetinteractive.com::939324c4-be30-427b-b383-7cb6e3104296" providerId="AD" clId="Web-{991E2B06-B6CE-BA23-B725-BC23834F7FC7}" dt="2025-09-01T18:12:37.955" v="131" actId="20577"/>
          <ac:spMkLst>
            <pc:docMk/>
            <pc:sldMk cId="2159281188" sldId="270"/>
            <ac:spMk id="3" creationId="{2BED390C-F317-3B4A-8CFD-28099B0BE2A8}"/>
          </ac:spMkLst>
        </pc:spChg>
      </pc:sldChg>
      <pc:sldChg chg="modSp">
        <pc:chgData name="Maile Rohiväli" userId="S::rohivali@rushstreetinteractive.com::939324c4-be30-427b-b383-7cb6e3104296" providerId="AD" clId="Web-{991E2B06-B6CE-BA23-B725-BC23834F7FC7}" dt="2025-09-01T18:39:17.185" v="1932" actId="20577"/>
        <pc:sldMkLst>
          <pc:docMk/>
          <pc:sldMk cId="3718458785" sldId="275"/>
        </pc:sldMkLst>
      </pc:sldChg>
      <pc:sldChg chg="modNotes">
        <pc:chgData name="Maile Rohiväli" userId="S::rohivali@rushstreetinteractive.com::939324c4-be30-427b-b383-7cb6e3104296" providerId="AD" clId="Web-{991E2B06-B6CE-BA23-B725-BC23834F7FC7}" dt="2025-09-01T18:43:01.762" v="1943"/>
        <pc:sldMkLst>
          <pc:docMk/>
          <pc:sldMk cId="1346716385" sldId="290"/>
        </pc:sldMkLst>
      </pc:sldChg>
      <pc:sldChg chg="modNotes">
        <pc:chgData name="Maile Rohiväli" userId="S::rohivali@rushstreetinteractive.com::939324c4-be30-427b-b383-7cb6e3104296" providerId="AD" clId="Web-{991E2B06-B6CE-BA23-B725-BC23834F7FC7}" dt="2025-09-01T18:37:31.733" v="1896"/>
        <pc:sldMkLst>
          <pc:docMk/>
          <pc:sldMk cId="2203786208" sldId="291"/>
        </pc:sldMkLst>
      </pc:sldChg>
    </pc:docChg>
  </pc:docChgLst>
  <pc:docChgLst>
    <pc:chgData name="Cornelia Efros" userId="S::efros@rushstreetinteractive.com::2046546f-567f-4e49-a9b1-c8c759951bdf" providerId="AD" clId="Web-{C2F3FBE1-EF18-229B-D281-FEDC4702E298}"/>
    <pc:docChg chg="addSld delSld modSld sldOrd modSection">
      <pc:chgData name="Cornelia Efros" userId="S::efros@rushstreetinteractive.com::2046546f-567f-4e49-a9b1-c8c759951bdf" providerId="AD" clId="Web-{C2F3FBE1-EF18-229B-D281-FEDC4702E298}" dt="2025-08-26T10:32:34.527" v="650"/>
      <pc:docMkLst>
        <pc:docMk/>
      </pc:docMkLst>
      <pc:sldChg chg="modNotes">
        <pc:chgData name="Cornelia Efros" userId="S::efros@rushstreetinteractive.com::2046546f-567f-4e49-a9b1-c8c759951bdf" providerId="AD" clId="Web-{C2F3FBE1-EF18-229B-D281-FEDC4702E298}" dt="2025-08-26T10:12:16.712" v="552"/>
        <pc:sldMkLst>
          <pc:docMk/>
          <pc:sldMk cId="0" sldId="259"/>
        </pc:sldMkLst>
      </pc:sldChg>
      <pc:sldChg chg="modSp">
        <pc:chgData name="Cornelia Efros" userId="S::efros@rushstreetinteractive.com::2046546f-567f-4e49-a9b1-c8c759951bdf" providerId="AD" clId="Web-{C2F3FBE1-EF18-229B-D281-FEDC4702E298}" dt="2025-08-26T09:48:20.752" v="21" actId="20577"/>
        <pc:sldMkLst>
          <pc:docMk/>
          <pc:sldMk cId="161013837" sldId="272"/>
        </pc:sldMkLst>
      </pc:sldChg>
      <pc:sldChg chg="modNotes">
        <pc:chgData name="Cornelia Efros" userId="S::efros@rushstreetinteractive.com::2046546f-567f-4e49-a9b1-c8c759951bdf" providerId="AD" clId="Web-{C2F3FBE1-EF18-229B-D281-FEDC4702E298}" dt="2025-08-26T10:32:34.527" v="650"/>
        <pc:sldMkLst>
          <pc:docMk/>
          <pc:sldMk cId="3718458785" sldId="275"/>
        </pc:sldMkLst>
      </pc:sldChg>
      <pc:sldChg chg="modSp">
        <pc:chgData name="Cornelia Efros" userId="S::efros@rushstreetinteractive.com::2046546f-567f-4e49-a9b1-c8c759951bdf" providerId="AD" clId="Web-{C2F3FBE1-EF18-229B-D281-FEDC4702E298}" dt="2025-08-26T09:34:40.302" v="1" actId="20577"/>
        <pc:sldMkLst>
          <pc:docMk/>
          <pc:sldMk cId="753984744" sldId="278"/>
        </pc:sldMkLst>
        <pc:spChg chg="mod">
          <ac:chgData name="Cornelia Efros" userId="S::efros@rushstreetinteractive.com::2046546f-567f-4e49-a9b1-c8c759951bdf" providerId="AD" clId="Web-{C2F3FBE1-EF18-229B-D281-FEDC4702E298}" dt="2025-08-26T09:34:40.302" v="1" actId="20577"/>
          <ac:spMkLst>
            <pc:docMk/>
            <pc:sldMk cId="753984744" sldId="278"/>
            <ac:spMk id="2" creationId="{DD3B71F5-94D4-08ED-0BD4-E7261F7E5E0F}"/>
          </ac:spMkLst>
        </pc:spChg>
      </pc:sldChg>
      <pc:sldChg chg="new del">
        <pc:chgData name="Cornelia Efros" userId="S::efros@rushstreetinteractive.com::2046546f-567f-4e49-a9b1-c8c759951bdf" providerId="AD" clId="Web-{C2F3FBE1-EF18-229B-D281-FEDC4702E298}" dt="2025-08-26T09:47:53.158" v="7"/>
        <pc:sldMkLst>
          <pc:docMk/>
          <pc:sldMk cId="26633318" sldId="291"/>
        </pc:sldMkLst>
      </pc:sldChg>
      <pc:sldChg chg="modSp add ord replId">
        <pc:chgData name="Cornelia Efros" userId="S::efros@rushstreetinteractive.com::2046546f-567f-4e49-a9b1-c8c759951bdf" providerId="AD" clId="Web-{C2F3FBE1-EF18-229B-D281-FEDC4702E298}" dt="2025-08-26T09:48:22.940" v="22" actId="20577"/>
        <pc:sldMkLst>
          <pc:docMk/>
          <pc:sldMk cId="2203786208" sldId="291"/>
        </pc:sldMkLst>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8-14T06:22:07.289"/>
    </inkml:context>
    <inkml:brush xml:id="br0">
      <inkml:brushProperty name="width" value="0.2" units="cm"/>
      <inkml:brushProperty name="height" value="0.2" units="cm"/>
      <inkml:brushProperty name="color" value="#595959"/>
    </inkml:brush>
  </inkml:definitions>
  <inkml:trace contextRef="#ctx0" brushRef="#br0">1 522 24575,'335'1'0,"1173"-32"0,-69-10 0,-1431 41 0,51-4 0,-58 4 0,0 0 0,0 0 0,0-1 0,0 1 0,-1 0 0,1-1 0,0 1 0,0 0 0,0-1 0,-1 1 0,1-1 0,0 1 0,-1-1 0,1 1 0,0-1 0,-1 0 0,1 1 0,-1-1 0,1 0 0,-1 0 0,1-1 0,-1 1 0,0 0 0,0-1 0,0 1 0,0 0 0,-1 0 0,1-1 0,0 1 0,-1 0 0,1 0 0,-1 0 0,0-1 0,1 1 0,-1 0 0,0 0 0,1 0 0,-1 0 0,0 0 0,0 1 0,0-1 0,-1-1 0,-155-170 0,23 24 0,52 64 0,78 78 0,14 9 0,13 9 0,27 16 0,0-2 0,68 24 0,33 17 0,-131-56 0,1-1 0,1-1 0,0 0 0,38 8 0,-58-17 0,0 1 0,0-1 0,0 1 0,0-1 0,-1 1 0,1-1 0,0 1 0,0 0 0,-1 0 0,1 0 0,-1 0 0,1 0 0,-1 0 0,1 0 0,-1 1 0,0-1 0,1 1 0,-1-1 0,0 1 0,0-1 0,0 1 0,1 3 0,-1-2 0,0 0 0,0 1 0,-1-1 0,0 1 0,1-1 0,-1 0 0,-1 1 0,1-1 0,0 1 0,-1-1 0,-1 6 0,-2 4 0,-1 0 0,-1 0 0,0-1 0,0 0 0,-10 14 0,-11 9 0,-1-2 0,-60 55 0,-12 14 0,66-63-455,2 1 0,-38 61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15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9BAB2C-925F-43B7-B3CF-F3C410DB9BBA}" type="datetimeFigureOut">
              <a:rPr lang="en-150" smtClean="0"/>
              <a:t>25/09/2025</a:t>
            </a:fld>
            <a:endParaRPr lang="en-15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15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15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15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EED691-6A47-44E0-92E8-9E251FBDBDF7}" type="slidenum">
              <a:rPr lang="en-150" smtClean="0"/>
              <a:t>‹#›</a:t>
            </a:fld>
            <a:endParaRPr lang="en-150"/>
          </a:p>
        </p:txBody>
      </p:sp>
    </p:spTree>
    <p:extLst>
      <p:ext uri="{BB962C8B-B14F-4D97-AF65-F5344CB8AC3E}">
        <p14:creationId xmlns:p14="http://schemas.microsoft.com/office/powerpoint/2010/main" val="15554983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CORNELIA: Hello, good afternoon!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MAILE: Hello, everyone! I hope fika/coffee break was energizing and you’re ready to listen to our </a:t>
            </a:r>
            <a:r>
              <a:rPr lang="en-US" err="1"/>
              <a:t>tips&amp;tricks</a:t>
            </a:r>
            <a:r>
              <a:rPr lang="en-US"/>
              <a:t> on how to become unemployed!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Just kidding, instead we wish to share our journeys on how we increased the quality of our products and processes by adopting a framework called Quality Assistance. And to be (politically) correct, here’s a disclaimer so we don’t get sued </a:t>
            </a:r>
            <a:r>
              <a:rPr lang="en-US" err="1"/>
              <a:t>haha</a:t>
            </a:r>
            <a:endParaRPr lang="en-150"/>
          </a:p>
        </p:txBody>
      </p:sp>
      <p:sp>
        <p:nvSpPr>
          <p:cNvPr id="4" name="Slide Number Placeholder 3"/>
          <p:cNvSpPr>
            <a:spLocks noGrp="1"/>
          </p:cNvSpPr>
          <p:nvPr>
            <p:ph type="sldNum" sz="quarter" idx="5"/>
          </p:nvPr>
        </p:nvSpPr>
        <p:spPr/>
        <p:txBody>
          <a:bodyPr/>
          <a:lstStyle/>
          <a:p>
            <a:fld id="{FFEED691-6A47-44E0-92E8-9E251FBDBDF7}" type="slidenum">
              <a:rPr lang="en-150" smtClean="0"/>
              <a:t>1</a:t>
            </a:fld>
            <a:endParaRPr lang="en-150"/>
          </a:p>
        </p:txBody>
      </p:sp>
    </p:spTree>
    <p:extLst>
      <p:ext uri="{BB962C8B-B14F-4D97-AF65-F5344CB8AC3E}">
        <p14:creationId xmlns:p14="http://schemas.microsoft.com/office/powerpoint/2010/main" val="21933868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M: The same was actually true for 3 Amigos - </a:t>
            </a:r>
            <a:r>
              <a:rPr lang="en-US" dirty="0">
                <a:solidFill>
                  <a:srgbClr val="040C28"/>
                </a:solidFill>
              </a:rPr>
              <a:t> three perspectives come together to reach better quality user stories, </a:t>
            </a:r>
            <a:r>
              <a:rPr lang="en-US" b="1" dirty="0">
                <a:solidFill>
                  <a:srgbClr val="040C28"/>
                </a:solidFill>
              </a:rPr>
              <a:t>especially from testing point of view</a:t>
            </a:r>
            <a:r>
              <a:rPr lang="en-US" dirty="0">
                <a:solidFill>
                  <a:srgbClr val="040C28"/>
                </a:solidFill>
              </a:rPr>
              <a:t>. </a:t>
            </a:r>
            <a:r>
              <a:rPr lang="en-US" dirty="0"/>
              <a:t>Team just did not see the necessity of this meeting.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 We started with more than 3 friends since we wanted the perspective of both server and FE engineers and oftentimes it felt like a regular refining session where we got carried away understanding the issues or discussing the technical solution. Rather than concentrating on the testing perspective.</a:t>
            </a:r>
          </a:p>
          <a:p>
            <a:endParaRPr lang="en-US" dirty="0"/>
          </a:p>
        </p:txBody>
      </p:sp>
      <p:sp>
        <p:nvSpPr>
          <p:cNvPr id="4" name="Slide Number Placeholder 3"/>
          <p:cNvSpPr>
            <a:spLocks noGrp="1"/>
          </p:cNvSpPr>
          <p:nvPr>
            <p:ph type="sldNum" sz="quarter" idx="5"/>
          </p:nvPr>
        </p:nvSpPr>
        <p:spPr/>
        <p:txBody>
          <a:bodyPr/>
          <a:lstStyle/>
          <a:p>
            <a:fld id="{FFEED691-6A47-44E0-92E8-9E251FBDBDF7}" type="slidenum">
              <a:rPr lang="en-150" smtClean="0"/>
              <a:t>10</a:t>
            </a:fld>
            <a:endParaRPr lang="en-150"/>
          </a:p>
        </p:txBody>
      </p:sp>
    </p:spTree>
    <p:extLst>
      <p:ext uri="{BB962C8B-B14F-4D97-AF65-F5344CB8AC3E}">
        <p14:creationId xmlns:p14="http://schemas.microsoft.com/office/powerpoint/2010/main" val="42253756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6C8F62-1DC4-DD16-51DD-4F9E871EC8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2BAC49-3BE3-F596-48EB-6C63DF4297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0C0406-F8D9-B4F3-13E0-8CB16AE8361D}"/>
              </a:ext>
            </a:extLst>
          </p:cNvPr>
          <p:cNvSpPr>
            <a:spLocks noGrp="1"/>
          </p:cNvSpPr>
          <p:nvPr>
            <p:ph type="body" idx="1"/>
          </p:nvPr>
        </p:nvSpPr>
        <p:spPr/>
        <p:txBody>
          <a:bodyPr/>
          <a:lstStyle/>
          <a:p>
            <a:r>
              <a:rPr lang="en-US"/>
              <a:t>MAILE: My team had just started feature leading in our team and since the team was a bunch of high achievers the expectations to feature lead were also high. On the other hand it made much more easier the implementation of quality assistance since feature lead needed to prepare all the tickets for this specific feature and in such condition that they could be refined immediately. Feature lead also had the responsibility to contact PO and QA before the start of the development process if there were some things that needed to be cleared, information missing or </a:t>
            </a:r>
            <a:r>
              <a:rPr lang="en-US" b="1" u="sng" err="1"/>
              <a:t>testplan</a:t>
            </a:r>
            <a:r>
              <a:rPr lang="en-US" b="1" u="sng"/>
              <a:t> created. </a:t>
            </a:r>
          </a:p>
          <a:p>
            <a:r>
              <a:rPr lang="en-US"/>
              <a:t>  </a:t>
            </a:r>
          </a:p>
        </p:txBody>
      </p:sp>
      <p:sp>
        <p:nvSpPr>
          <p:cNvPr id="4" name="Slide Number Placeholder 3">
            <a:extLst>
              <a:ext uri="{FF2B5EF4-FFF2-40B4-BE49-F238E27FC236}">
                <a16:creationId xmlns:a16="http://schemas.microsoft.com/office/drawing/2014/main" id="{F76F3CA0-AC23-80E4-EED3-951B1A2E4331}"/>
              </a:ext>
            </a:extLst>
          </p:cNvPr>
          <p:cNvSpPr>
            <a:spLocks noGrp="1"/>
          </p:cNvSpPr>
          <p:nvPr>
            <p:ph type="sldNum" sz="quarter" idx="5"/>
          </p:nvPr>
        </p:nvSpPr>
        <p:spPr/>
        <p:txBody>
          <a:bodyPr/>
          <a:lstStyle/>
          <a:p>
            <a:fld id="{FFEED691-6A47-44E0-92E8-9E251FBDBDF7}" type="slidenum">
              <a:rPr lang="en-150" smtClean="0"/>
              <a:t>11</a:t>
            </a:fld>
            <a:endParaRPr lang="en-150"/>
          </a:p>
        </p:txBody>
      </p:sp>
    </p:spTree>
    <p:extLst>
      <p:ext uri="{BB962C8B-B14F-4D97-AF65-F5344CB8AC3E}">
        <p14:creationId xmlns:p14="http://schemas.microsoft.com/office/powerpoint/2010/main" val="24482294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D69C13-15DD-FD10-6A18-A4A0106F3A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D80C39-5FA0-A4B6-DBE6-EB6EBF737D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39272C3-38C7-6EC0-CF65-03DCB2CF6039}"/>
              </a:ext>
            </a:extLst>
          </p:cNvPr>
          <p:cNvSpPr>
            <a:spLocks noGrp="1"/>
          </p:cNvSpPr>
          <p:nvPr>
            <p:ph type="body" idx="1"/>
          </p:nvPr>
        </p:nvSpPr>
        <p:spPr/>
        <p:txBody>
          <a:bodyPr/>
          <a:lstStyle/>
          <a:p>
            <a:r>
              <a:rPr lang="en-US" dirty="0"/>
              <a:t>CORNELIA: here I would like to explain two different types of testing notes:</a:t>
            </a:r>
          </a:p>
          <a:p>
            <a:pPr marL="228600" indent="-228600">
              <a:buAutoNum type="arabicPeriod"/>
            </a:pPr>
            <a:r>
              <a:rPr lang="en-US" dirty="0"/>
              <a:t>field to Jira tickets. Testing notes  are </a:t>
            </a:r>
            <a:r>
              <a:rPr lang="en-US" i="1" dirty="0"/>
              <a:t>Lightweight guidelines that interpret acceptance criteria from a testing perspective, outlining how the feature should be validated, explored, and monitored</a:t>
            </a:r>
            <a:r>
              <a:rPr lang="en-US" i="0" dirty="0"/>
              <a:t>. This is to help developers to test while they are writing the code, and also to later validate AC.</a:t>
            </a:r>
          </a:p>
          <a:p>
            <a:pPr marL="228600" indent="-228600">
              <a:buAutoNum type="arabicPeriod"/>
            </a:pPr>
            <a:r>
              <a:rPr lang="en-US" i="0" dirty="0"/>
              <a:t>The second type is notes about what and where was tested during/after the development which is something we encouraged developers and code reviewers to do so that our walkthrough sessions (which Maile will explain in a second) would go smoother and quicker.</a:t>
            </a:r>
            <a:endParaRPr lang="en-US" i="1" dirty="0"/>
          </a:p>
        </p:txBody>
      </p:sp>
      <p:sp>
        <p:nvSpPr>
          <p:cNvPr id="4" name="Slide Number Placeholder 3">
            <a:extLst>
              <a:ext uri="{FF2B5EF4-FFF2-40B4-BE49-F238E27FC236}">
                <a16:creationId xmlns:a16="http://schemas.microsoft.com/office/drawing/2014/main" id="{5F91B051-478B-746F-2341-C34E0F4260B2}"/>
              </a:ext>
            </a:extLst>
          </p:cNvPr>
          <p:cNvSpPr>
            <a:spLocks noGrp="1"/>
          </p:cNvSpPr>
          <p:nvPr>
            <p:ph type="sldNum" sz="quarter" idx="5"/>
          </p:nvPr>
        </p:nvSpPr>
        <p:spPr/>
        <p:txBody>
          <a:bodyPr/>
          <a:lstStyle/>
          <a:p>
            <a:fld id="{FFEED691-6A47-44E0-92E8-9E251FBDBDF7}" type="slidenum">
              <a:rPr lang="en-150" smtClean="0"/>
              <a:t>12</a:t>
            </a:fld>
            <a:endParaRPr lang="en-150"/>
          </a:p>
        </p:txBody>
      </p:sp>
    </p:spTree>
    <p:extLst>
      <p:ext uri="{BB962C8B-B14F-4D97-AF65-F5344CB8AC3E}">
        <p14:creationId xmlns:p14="http://schemas.microsoft.com/office/powerpoint/2010/main" val="3831505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8870D8-7C2F-E782-0AFD-D2151053D5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121271-029D-AA08-A0B0-A930CD1942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5C981A1-EEFC-E557-12B5-1E5565C65409}"/>
              </a:ext>
            </a:extLst>
          </p:cNvPr>
          <p:cNvSpPr>
            <a:spLocks noGrp="1"/>
          </p:cNvSpPr>
          <p:nvPr>
            <p:ph type="body" idx="1"/>
          </p:nvPr>
        </p:nvSpPr>
        <p:spPr/>
        <p:txBody>
          <a:bodyPr/>
          <a:lstStyle/>
          <a:p>
            <a:r>
              <a:rPr lang="en-US"/>
              <a:t>MAILE: Started doing walkthroughs: </a:t>
            </a:r>
            <a:r>
              <a:rPr lang="en-US" i="1"/>
              <a:t>PO, DEV and QA review a finished story together, demo the functionality, test acceptance criteria, and catch bugs while the code is still fresh. A</a:t>
            </a:r>
            <a:r>
              <a:rPr lang="en-US"/>
              <a:t>t first it got the developers worried about the extra time spent, but eventually it turned to excitement about the possibility to showcase their developments. As a bonus, PO could quickly accept the tickets and we could </a:t>
            </a:r>
            <a:r>
              <a:rPr lang="en-US" b="1" u="sng"/>
              <a:t>move on to next developments quicker.</a:t>
            </a:r>
          </a:p>
        </p:txBody>
      </p:sp>
      <p:sp>
        <p:nvSpPr>
          <p:cNvPr id="4" name="Slide Number Placeholder 3">
            <a:extLst>
              <a:ext uri="{FF2B5EF4-FFF2-40B4-BE49-F238E27FC236}">
                <a16:creationId xmlns:a16="http://schemas.microsoft.com/office/drawing/2014/main" id="{62D1D378-DD39-1AC7-5014-50F6BD4BAA5E}"/>
              </a:ext>
            </a:extLst>
          </p:cNvPr>
          <p:cNvSpPr>
            <a:spLocks noGrp="1"/>
          </p:cNvSpPr>
          <p:nvPr>
            <p:ph type="sldNum" sz="quarter" idx="5"/>
          </p:nvPr>
        </p:nvSpPr>
        <p:spPr/>
        <p:txBody>
          <a:bodyPr/>
          <a:lstStyle/>
          <a:p>
            <a:fld id="{FFEED691-6A47-44E0-92E8-9E251FBDBDF7}" type="slidenum">
              <a:rPr lang="en-150" smtClean="0"/>
              <a:t>13</a:t>
            </a:fld>
            <a:endParaRPr lang="en-150"/>
          </a:p>
        </p:txBody>
      </p:sp>
    </p:spTree>
    <p:extLst>
      <p:ext uri="{BB962C8B-B14F-4D97-AF65-F5344CB8AC3E}">
        <p14:creationId xmlns:p14="http://schemas.microsoft.com/office/powerpoint/2010/main" val="16639479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8B5ACB-802E-4B48-695F-4585AB5502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D8E45A-9FDA-6836-F31E-ADB91B9241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3D77E0-BBFB-B446-2A1D-F8BCB56BF9FC}"/>
              </a:ext>
            </a:extLst>
          </p:cNvPr>
          <p:cNvSpPr>
            <a:spLocks noGrp="1"/>
          </p:cNvSpPr>
          <p:nvPr>
            <p:ph type="body" idx="1"/>
          </p:nvPr>
        </p:nvSpPr>
        <p:spPr/>
        <p:txBody>
          <a:bodyPr/>
          <a:lstStyle/>
          <a:p>
            <a:r>
              <a:rPr lang="en-US"/>
              <a:t>CORNELIA: Scheduled a regular bug review with the engineering manager, product owner and the QA. </a:t>
            </a:r>
            <a:r>
              <a:rPr lang="en-US" i="1"/>
              <a:t>A meeting to review and prioritize Bugs, look at trends, discuss improvements</a:t>
            </a:r>
          </a:p>
          <a:p>
            <a:endParaRPr lang="en-US"/>
          </a:p>
        </p:txBody>
      </p:sp>
      <p:sp>
        <p:nvSpPr>
          <p:cNvPr id="4" name="Slide Number Placeholder 3">
            <a:extLst>
              <a:ext uri="{FF2B5EF4-FFF2-40B4-BE49-F238E27FC236}">
                <a16:creationId xmlns:a16="http://schemas.microsoft.com/office/drawing/2014/main" id="{4CA22753-C496-F259-9214-811154672666}"/>
              </a:ext>
            </a:extLst>
          </p:cNvPr>
          <p:cNvSpPr>
            <a:spLocks noGrp="1"/>
          </p:cNvSpPr>
          <p:nvPr>
            <p:ph type="sldNum" sz="quarter" idx="5"/>
          </p:nvPr>
        </p:nvSpPr>
        <p:spPr/>
        <p:txBody>
          <a:bodyPr/>
          <a:lstStyle/>
          <a:p>
            <a:fld id="{FFEED691-6A47-44E0-92E8-9E251FBDBDF7}" type="slidenum">
              <a:rPr lang="en-150" smtClean="0"/>
              <a:t>14</a:t>
            </a:fld>
            <a:endParaRPr lang="en-150"/>
          </a:p>
        </p:txBody>
      </p:sp>
    </p:spTree>
    <p:extLst>
      <p:ext uri="{BB962C8B-B14F-4D97-AF65-F5344CB8AC3E}">
        <p14:creationId xmlns:p14="http://schemas.microsoft.com/office/powerpoint/2010/main" val="29838645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982275-2FE8-ED9D-ABDF-CF9ED24888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1B1834-6987-9B34-934D-719B00526E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E8FE0D-9E8F-8CF9-259D-086C956AE1DE}"/>
              </a:ext>
            </a:extLst>
          </p:cNvPr>
          <p:cNvSpPr>
            <a:spLocks noGrp="1"/>
          </p:cNvSpPr>
          <p:nvPr>
            <p:ph type="body" idx="1"/>
          </p:nvPr>
        </p:nvSpPr>
        <p:spPr/>
        <p:txBody>
          <a:bodyPr/>
          <a:lstStyle/>
          <a:p>
            <a:r>
              <a:rPr lang="en-US"/>
              <a:t>MAILE: and took a closer look at the team regression testing: started to try different test management systems, allocating a specific timeslot for regression testing, even having a zoom call for team when doing regression. </a:t>
            </a:r>
          </a:p>
          <a:p>
            <a:r>
              <a:rPr lang="en-US">
                <a:solidFill>
                  <a:srgbClr val="444444"/>
                </a:solidFill>
              </a:rPr>
              <a:t>Think about adding: the whole team meeting is for increasing team’s knowledge and testing skills</a:t>
            </a:r>
          </a:p>
          <a:p>
            <a:endParaRPr lang="en-US">
              <a:solidFill>
                <a:srgbClr val="444444"/>
              </a:solidFill>
            </a:endParaRPr>
          </a:p>
          <a:p>
            <a:endParaRPr lang="en-US"/>
          </a:p>
        </p:txBody>
      </p:sp>
      <p:sp>
        <p:nvSpPr>
          <p:cNvPr id="4" name="Slide Number Placeholder 3">
            <a:extLst>
              <a:ext uri="{FF2B5EF4-FFF2-40B4-BE49-F238E27FC236}">
                <a16:creationId xmlns:a16="http://schemas.microsoft.com/office/drawing/2014/main" id="{2F24DC03-D958-59AA-88B0-C19E8D39A71A}"/>
              </a:ext>
            </a:extLst>
          </p:cNvPr>
          <p:cNvSpPr>
            <a:spLocks noGrp="1"/>
          </p:cNvSpPr>
          <p:nvPr>
            <p:ph type="sldNum" sz="quarter" idx="5"/>
          </p:nvPr>
        </p:nvSpPr>
        <p:spPr/>
        <p:txBody>
          <a:bodyPr/>
          <a:lstStyle/>
          <a:p>
            <a:fld id="{FFEED691-6A47-44E0-92E8-9E251FBDBDF7}" type="slidenum">
              <a:rPr lang="en-150" smtClean="0"/>
              <a:t>15</a:t>
            </a:fld>
            <a:endParaRPr lang="en-150"/>
          </a:p>
        </p:txBody>
      </p:sp>
    </p:spTree>
    <p:extLst>
      <p:ext uri="{BB962C8B-B14F-4D97-AF65-F5344CB8AC3E}">
        <p14:creationId xmlns:p14="http://schemas.microsoft.com/office/powerpoint/2010/main" val="9377919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86C7B5-8CC0-C79B-5719-1132C5034C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C7D627-DBE1-225E-42C4-6125D74124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7D90CE-EF70-A15C-79E4-470544BA8337}"/>
              </a:ext>
            </a:extLst>
          </p:cNvPr>
          <p:cNvSpPr>
            <a:spLocks noGrp="1"/>
          </p:cNvSpPr>
          <p:nvPr>
            <p:ph type="body" idx="1"/>
          </p:nvPr>
        </p:nvSpPr>
        <p:spPr/>
        <p:txBody>
          <a:bodyPr/>
          <a:lstStyle/>
          <a:p>
            <a:r>
              <a:rPr lang="en-US" dirty="0"/>
              <a:t>ONE YEAR LATER</a:t>
            </a:r>
          </a:p>
          <a:p>
            <a:endParaRPr lang="en-US" dirty="0"/>
          </a:p>
          <a:p>
            <a:r>
              <a:rPr lang="en-US" dirty="0"/>
              <a:t>C: It felt like we were just some baby steps away from the beginning, and I understood that I lacked support like Maile did. </a:t>
            </a:r>
          </a:p>
          <a:p>
            <a:r>
              <a:rPr lang="en-US" dirty="0"/>
              <a:t>Fortunately my EM realized how impactful quality assistance could be and from there on things started to smooth out.</a:t>
            </a:r>
          </a:p>
          <a:p>
            <a:r>
              <a:rPr lang="en-US" dirty="0"/>
              <a:t>Walkthroughs started to become a regular step of the development process, we carved time to prioritize or cancel a lot of bugs, and regularly reviewed the bug backlog. The bug review meetings I explained earlier? We created dashboards with quality metrics that we looked at</a:t>
            </a:r>
          </a:p>
          <a:p>
            <a:r>
              <a:rPr lang="en-US" dirty="0"/>
              <a:t>Given the success of feature-leading, we also started with that, and paired with amigos and refinements, our tickets have never looked better!</a:t>
            </a:r>
          </a:p>
          <a:p>
            <a:endParaRPr lang="en-US" dirty="0"/>
          </a:p>
          <a:p>
            <a:r>
              <a:rPr lang="en-US" dirty="0"/>
              <a:t>M: Bugs count had reduced. Overall my team was doing very well with the quality assistance: domain knowledge got stronger for everyone because of the walkthroughs. Also ownership of our product increased. Delivery speed and quality was getting better. Automated tests were a normal part of every feature. Engineering manager was happy and I was happy. I did not feel as the bottleneck anymore, I could see my teams confidence about testing growing. It was just left to occasionally remind some people that automation is not some special case happening someday, but coming with everything we build. </a:t>
            </a:r>
          </a:p>
        </p:txBody>
      </p:sp>
      <p:sp>
        <p:nvSpPr>
          <p:cNvPr id="4" name="Slide Number Placeholder 3">
            <a:extLst>
              <a:ext uri="{FF2B5EF4-FFF2-40B4-BE49-F238E27FC236}">
                <a16:creationId xmlns:a16="http://schemas.microsoft.com/office/drawing/2014/main" id="{2ECBDAF6-93AD-993F-7AC9-94CC12BE4498}"/>
              </a:ext>
            </a:extLst>
          </p:cNvPr>
          <p:cNvSpPr>
            <a:spLocks noGrp="1"/>
          </p:cNvSpPr>
          <p:nvPr>
            <p:ph type="sldNum" sz="quarter" idx="5"/>
          </p:nvPr>
        </p:nvSpPr>
        <p:spPr/>
        <p:txBody>
          <a:bodyPr/>
          <a:lstStyle/>
          <a:p>
            <a:fld id="{FFEED691-6A47-44E0-92E8-9E251FBDBDF7}" type="slidenum">
              <a:rPr lang="en-150" smtClean="0"/>
              <a:t>16</a:t>
            </a:fld>
            <a:endParaRPr lang="en-150"/>
          </a:p>
        </p:txBody>
      </p:sp>
    </p:spTree>
    <p:extLst>
      <p:ext uri="{BB962C8B-B14F-4D97-AF65-F5344CB8AC3E}">
        <p14:creationId xmlns:p14="http://schemas.microsoft.com/office/powerpoint/2010/main" val="25749233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TWO YEARS LATER</a:t>
            </a:r>
          </a:p>
          <a:p>
            <a:endParaRPr lang="en-US" dirty="0"/>
          </a:p>
          <a:p>
            <a:r>
              <a:rPr lang="en-US" dirty="0"/>
              <a:t>C: Two years passed. Finally it has all paid off – in the beginning of this year we realized, to our surprise, that we have reached a magical land called Zero Bug Policy! We have regular bug review meetings with the whole team, our automation coverage has vastly improved – most of our existing features are covered with tests and estimates for tickets are given so that testing is included in the estimation</a:t>
            </a:r>
          </a:p>
          <a:p>
            <a:endParaRPr lang="en-US" dirty="0"/>
          </a:p>
          <a:p>
            <a:r>
              <a:rPr lang="en-US" dirty="0"/>
              <a:t>M: We have now some processes very much in place. For example the feature leading, bugs review, having testing notes in every ticket and walkthroughs. The shift has happened that team does not always need to have the QA in the walkthroughs, but can do some tasks by their own. Bugs move more often into development than to backlog. </a:t>
            </a:r>
            <a:r>
              <a:rPr lang="en-US" b="1" u="sng" dirty="0"/>
              <a:t>Production bugs are rare these days </a:t>
            </a:r>
            <a:r>
              <a:rPr lang="en-US" dirty="0"/>
              <a:t>:) </a:t>
            </a:r>
          </a:p>
          <a:p>
            <a:endParaRPr lang="en-US" dirty="0"/>
          </a:p>
          <a:p>
            <a:r>
              <a:rPr lang="en-US" dirty="0"/>
              <a:t>Delivery speed hasn’t changed (remember the disclaimer!), reopens during walkthrough stage are rare, production bug count has greatly decreased</a:t>
            </a:r>
          </a:p>
        </p:txBody>
      </p:sp>
      <p:sp>
        <p:nvSpPr>
          <p:cNvPr id="4" name="Slide Number Placeholder 3"/>
          <p:cNvSpPr>
            <a:spLocks noGrp="1"/>
          </p:cNvSpPr>
          <p:nvPr>
            <p:ph type="sldNum" sz="quarter" idx="5"/>
          </p:nvPr>
        </p:nvSpPr>
        <p:spPr/>
        <p:txBody>
          <a:bodyPr/>
          <a:lstStyle/>
          <a:p>
            <a:fld id="{FFEED691-6A47-44E0-92E8-9E251FBDBDF7}" type="slidenum">
              <a:rPr lang="en-150" smtClean="0"/>
              <a:t>17</a:t>
            </a:fld>
            <a:endParaRPr lang="en-150"/>
          </a:p>
        </p:txBody>
      </p:sp>
    </p:spTree>
    <p:extLst>
      <p:ext uri="{BB962C8B-B14F-4D97-AF65-F5344CB8AC3E}">
        <p14:creationId xmlns:p14="http://schemas.microsoft.com/office/powerpoint/2010/main" val="32318991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Cornelia: So now that we’ve moved from this to this… what’s next? We still have jobs as you can see :D Our focus is on: Planning testing activities for the team Creating and reviewing test plans, Shaping testing strategies, Advising on automation coverage, Coaching developers on testing practices, Monitoring production and quality trends, Investigating incidents and follow-ups, Supporting bigger, cross-team topics.</a:t>
            </a:r>
          </a:p>
          <a:p>
            <a:endParaRPr lang="en-US" dirty="0"/>
          </a:p>
          <a:p>
            <a:r>
              <a:rPr lang="en-US" dirty="0"/>
              <a:t>MAILE: As the company keeps growing, new team splits become inevitable. And with that, the challenge of one QA supporting multiple teams is waiting just around the corner. In our case it is kind of logical because we have the domain knowledge to support more than one team, so let's do it! Of course, there’s a catch. For this to work, the teams themselves need to grow more independent. QA can guide and support, but the mindset and daily responsibility for quality must live in the teams. They need to uphold the standards, keep quality high, and treat it as part of their own work — not something waiting for the QA safety net.</a:t>
            </a:r>
          </a:p>
          <a:p>
            <a:endParaRPr lang="en-US" dirty="0"/>
          </a:p>
        </p:txBody>
      </p:sp>
      <p:sp>
        <p:nvSpPr>
          <p:cNvPr id="4" name="Slide Number Placeholder 3"/>
          <p:cNvSpPr>
            <a:spLocks noGrp="1"/>
          </p:cNvSpPr>
          <p:nvPr>
            <p:ph type="sldNum" sz="quarter" idx="5"/>
          </p:nvPr>
        </p:nvSpPr>
        <p:spPr/>
        <p:txBody>
          <a:bodyPr/>
          <a:lstStyle/>
          <a:p>
            <a:fld id="{FFEED691-6A47-44E0-92E8-9E251FBDBDF7}" type="slidenum">
              <a:rPr lang="en-150" smtClean="0"/>
              <a:t>18</a:t>
            </a:fld>
            <a:endParaRPr lang="en-150"/>
          </a:p>
        </p:txBody>
      </p:sp>
    </p:spTree>
    <p:extLst>
      <p:ext uri="{BB962C8B-B14F-4D97-AF65-F5344CB8AC3E}">
        <p14:creationId xmlns:p14="http://schemas.microsoft.com/office/powerpoint/2010/main" val="36785333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CORNELIA: WE have gotten to the end of our talk so let’s warp things up. Here are three key </a:t>
            </a:r>
            <a:r>
              <a:rPr lang="en-US" dirty="0" err="1"/>
              <a:t>takeways</a:t>
            </a:r>
            <a:r>
              <a:rPr lang="en-US" dirty="0"/>
              <a:t> – or to be more precise, steps you can take to start implementing quality assistance framework in your teams.</a:t>
            </a:r>
            <a:endParaRPr lang="en-150" dirty="0"/>
          </a:p>
        </p:txBody>
      </p:sp>
      <p:sp>
        <p:nvSpPr>
          <p:cNvPr id="4" name="Slide Number Placeholder 3"/>
          <p:cNvSpPr>
            <a:spLocks noGrp="1"/>
          </p:cNvSpPr>
          <p:nvPr>
            <p:ph type="sldNum" sz="quarter" idx="5"/>
          </p:nvPr>
        </p:nvSpPr>
        <p:spPr/>
        <p:txBody>
          <a:bodyPr/>
          <a:lstStyle/>
          <a:p>
            <a:fld id="{FFEED691-6A47-44E0-92E8-9E251FBDBDF7}" type="slidenum">
              <a:rPr lang="en-150" smtClean="0"/>
              <a:t>19</a:t>
            </a:fld>
            <a:endParaRPr lang="en-150"/>
          </a:p>
        </p:txBody>
      </p:sp>
    </p:spTree>
    <p:extLst>
      <p:ext uri="{BB962C8B-B14F-4D97-AF65-F5344CB8AC3E}">
        <p14:creationId xmlns:p14="http://schemas.microsoft.com/office/powerpoint/2010/main" val="6116618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CORNELIA: &lt;disclaimer&gt; + Okay so now that’s out of the way, a </a:t>
            </a:r>
            <a:r>
              <a:rPr lang="en-US" b="1" u="sng">
                <a:highlight>
                  <a:srgbClr val="FFFF00"/>
                </a:highlight>
              </a:rPr>
              <a:t>quick intro about ourselves:</a:t>
            </a:r>
            <a:endParaRPr lang="en-150" b="1" u="sng">
              <a:highlight>
                <a:srgbClr val="FFFF00"/>
              </a:highlight>
            </a:endParaRPr>
          </a:p>
        </p:txBody>
      </p:sp>
      <p:sp>
        <p:nvSpPr>
          <p:cNvPr id="4" name="Slide Number Placeholder 3"/>
          <p:cNvSpPr>
            <a:spLocks noGrp="1"/>
          </p:cNvSpPr>
          <p:nvPr>
            <p:ph type="sldNum" sz="quarter" idx="5"/>
          </p:nvPr>
        </p:nvSpPr>
        <p:spPr/>
        <p:txBody>
          <a:bodyPr/>
          <a:lstStyle/>
          <a:p>
            <a:fld id="{FFEED691-6A47-44E0-92E8-9E251FBDBDF7}" type="slidenum">
              <a:rPr lang="en-150" smtClean="0"/>
              <a:t>2</a:t>
            </a:fld>
            <a:endParaRPr lang="en-150"/>
          </a:p>
        </p:txBody>
      </p:sp>
    </p:spTree>
    <p:extLst>
      <p:ext uri="{BB962C8B-B14F-4D97-AF65-F5344CB8AC3E}">
        <p14:creationId xmlns:p14="http://schemas.microsoft.com/office/powerpoint/2010/main" val="18121248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Calibri"/>
                <a:cs typeface="Calibri"/>
              </a:rPr>
              <a:t>MAILE: Pick a person that seems to be most difficult, or opinionated, or just the one whose opinion the team cares about most.</a:t>
            </a:r>
          </a:p>
        </p:txBody>
      </p:sp>
      <p:sp>
        <p:nvSpPr>
          <p:cNvPr id="4" name="Slide Number Placeholder 3"/>
          <p:cNvSpPr>
            <a:spLocks noGrp="1"/>
          </p:cNvSpPr>
          <p:nvPr>
            <p:ph type="sldNum" sz="quarter" idx="5"/>
          </p:nvPr>
        </p:nvSpPr>
        <p:spPr/>
        <p:txBody>
          <a:bodyPr/>
          <a:lstStyle/>
          <a:p>
            <a:fld id="{FFEED691-6A47-44E0-92E8-9E251FBDBDF7}" type="slidenum">
              <a:rPr lang="en-150" smtClean="0"/>
              <a:t>20</a:t>
            </a:fld>
            <a:endParaRPr lang="en-150"/>
          </a:p>
        </p:txBody>
      </p:sp>
    </p:spTree>
    <p:extLst>
      <p:ext uri="{BB962C8B-B14F-4D97-AF65-F5344CB8AC3E}">
        <p14:creationId xmlns:p14="http://schemas.microsoft.com/office/powerpoint/2010/main" val="23009992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CORNELIA: Be proactive from the start – start of a project or any kind of feature development. Start by bringing quality and testing into the conversations as early as possible. By being present in the planning, </a:t>
            </a:r>
            <a:r>
              <a:rPr lang="en-US" dirty="0" err="1"/>
              <a:t>refinings</a:t>
            </a:r>
            <a:r>
              <a:rPr lang="en-US" dirty="0"/>
              <a:t>, amigos and kickoffs- however you want to name them you can surface risks, clarify requirements and dependencies and think about testability with your </a:t>
            </a:r>
            <a:r>
              <a:rPr lang="en-US"/>
              <a:t>whole team.</a:t>
            </a:r>
            <a:endParaRPr lang="en-150" dirty="0"/>
          </a:p>
        </p:txBody>
      </p:sp>
      <p:sp>
        <p:nvSpPr>
          <p:cNvPr id="4" name="Slide Number Placeholder 3"/>
          <p:cNvSpPr>
            <a:spLocks noGrp="1"/>
          </p:cNvSpPr>
          <p:nvPr>
            <p:ph type="sldNum" sz="quarter" idx="5"/>
          </p:nvPr>
        </p:nvSpPr>
        <p:spPr/>
        <p:txBody>
          <a:bodyPr/>
          <a:lstStyle/>
          <a:p>
            <a:fld id="{FFEED691-6A47-44E0-92E8-9E251FBDBDF7}" type="slidenum">
              <a:rPr lang="en-150" smtClean="0"/>
              <a:t>21</a:t>
            </a:fld>
            <a:endParaRPr lang="en-150"/>
          </a:p>
        </p:txBody>
      </p:sp>
    </p:spTree>
    <p:extLst>
      <p:ext uri="{BB962C8B-B14F-4D97-AF65-F5344CB8AC3E}">
        <p14:creationId xmlns:p14="http://schemas.microsoft.com/office/powerpoint/2010/main" val="25733127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Calibri"/>
                <a:cs typeface="Calibri"/>
              </a:rPr>
              <a:t>MAILE: Grow the ownership and domain knowledge, listen to your team members: sometimes they just want someone to say "good work" or they want to show their testing skills. If possible try not to limit them too much with time. At least not in the beginning. Teach the team that walkthrough is about showing the work that has been done, being proud of it and verifying it has high quality before reaching production. For the walkthrough to succeed, the ticket needs to have informative comments from the dev and from the code reviewer so that when doing the actual walkthrough participants can concentrate on edge cases and /or other missed testing flows. </a:t>
            </a:r>
          </a:p>
        </p:txBody>
      </p:sp>
      <p:sp>
        <p:nvSpPr>
          <p:cNvPr id="4" name="Slide Number Placeholder 3"/>
          <p:cNvSpPr>
            <a:spLocks noGrp="1"/>
          </p:cNvSpPr>
          <p:nvPr>
            <p:ph type="sldNum" sz="quarter" idx="5"/>
          </p:nvPr>
        </p:nvSpPr>
        <p:spPr/>
        <p:txBody>
          <a:bodyPr/>
          <a:lstStyle/>
          <a:p>
            <a:fld id="{FFEED691-6A47-44E0-92E8-9E251FBDBDF7}" type="slidenum">
              <a:rPr lang="en-150" smtClean="0"/>
              <a:t>22</a:t>
            </a:fld>
            <a:endParaRPr lang="en-150"/>
          </a:p>
        </p:txBody>
      </p:sp>
    </p:spTree>
    <p:extLst>
      <p:ext uri="{BB962C8B-B14F-4D97-AF65-F5344CB8AC3E}">
        <p14:creationId xmlns:p14="http://schemas.microsoft.com/office/powerpoint/2010/main" val="6768084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150"/>
          </a:p>
        </p:txBody>
      </p:sp>
      <p:sp>
        <p:nvSpPr>
          <p:cNvPr id="4" name="Slide Number Placeholder 3"/>
          <p:cNvSpPr>
            <a:spLocks noGrp="1"/>
          </p:cNvSpPr>
          <p:nvPr>
            <p:ph type="sldNum" sz="quarter" idx="5"/>
          </p:nvPr>
        </p:nvSpPr>
        <p:spPr/>
        <p:txBody>
          <a:bodyPr/>
          <a:lstStyle/>
          <a:p>
            <a:fld id="{FFEED691-6A47-44E0-92E8-9E251FBDBDF7}" type="slidenum">
              <a:rPr lang="en-150" smtClean="0"/>
              <a:t>24</a:t>
            </a:fld>
            <a:endParaRPr lang="en-150"/>
          </a:p>
        </p:txBody>
      </p:sp>
    </p:spTree>
    <p:extLst>
      <p:ext uri="{BB962C8B-B14F-4D97-AF65-F5344CB8AC3E}">
        <p14:creationId xmlns:p14="http://schemas.microsoft.com/office/powerpoint/2010/main" val="38634301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150"/>
          </a:p>
        </p:txBody>
      </p:sp>
      <p:sp>
        <p:nvSpPr>
          <p:cNvPr id="4" name="Slide Number Placeholder 3"/>
          <p:cNvSpPr>
            <a:spLocks noGrp="1"/>
          </p:cNvSpPr>
          <p:nvPr>
            <p:ph type="sldNum" sz="quarter" idx="5"/>
          </p:nvPr>
        </p:nvSpPr>
        <p:spPr/>
        <p:txBody>
          <a:bodyPr/>
          <a:lstStyle/>
          <a:p>
            <a:fld id="{FFEED691-6A47-44E0-92E8-9E251FBDBDF7}" type="slidenum">
              <a:rPr lang="en-150" smtClean="0"/>
              <a:t>3</a:t>
            </a:fld>
            <a:endParaRPr lang="en-150"/>
          </a:p>
        </p:txBody>
      </p:sp>
    </p:spTree>
    <p:extLst>
      <p:ext uri="{BB962C8B-B14F-4D97-AF65-F5344CB8AC3E}">
        <p14:creationId xmlns:p14="http://schemas.microsoft.com/office/powerpoint/2010/main" val="5356300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150"/>
          </a:p>
        </p:txBody>
      </p:sp>
      <p:sp>
        <p:nvSpPr>
          <p:cNvPr id="4" name="Slide Number Placeholder 3"/>
          <p:cNvSpPr>
            <a:spLocks noGrp="1"/>
          </p:cNvSpPr>
          <p:nvPr>
            <p:ph type="sldNum" sz="quarter" idx="5"/>
          </p:nvPr>
        </p:nvSpPr>
        <p:spPr/>
        <p:txBody>
          <a:bodyPr/>
          <a:lstStyle/>
          <a:p>
            <a:fld id="{FFEED691-6A47-44E0-92E8-9E251FBDBDF7}" type="slidenum">
              <a:rPr lang="en-150" smtClean="0"/>
              <a:t>4</a:t>
            </a:fld>
            <a:endParaRPr lang="en-150"/>
          </a:p>
        </p:txBody>
      </p:sp>
    </p:spTree>
    <p:extLst>
      <p:ext uri="{BB962C8B-B14F-4D97-AF65-F5344CB8AC3E}">
        <p14:creationId xmlns:p14="http://schemas.microsoft.com/office/powerpoint/2010/main" val="2594168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MAILE: Quality assistance, quality engineering, shift left-shift right, quality coaching... Good child has many names.  When the principal QA in Rush Street Interactive (in short RSI) first introduced this idea of Quality Assistance 4 years ago it seemed interesting and the seed was planted. To give you better understanding let’s share the background for both of us and our teams. We began working in RSI both in same team 5 years ago. Soon after that team split happened and we both had our own teams</a:t>
            </a:r>
            <a:r>
              <a:rPr lang="en-US" b="1" u="sng"/>
              <a:t>, but still in same area. </a:t>
            </a:r>
            <a:br>
              <a:rPr lang="en-US" b="1" u="sng">
                <a:cs typeface="+mn-lt"/>
              </a:rPr>
            </a:br>
            <a:endParaRPr lang="en-US" b="1" u="sng"/>
          </a:p>
        </p:txBody>
      </p:sp>
      <p:sp>
        <p:nvSpPr>
          <p:cNvPr id="4" name="Slide Number Placeholder 3"/>
          <p:cNvSpPr>
            <a:spLocks noGrp="1"/>
          </p:cNvSpPr>
          <p:nvPr>
            <p:ph type="sldNum" sz="quarter" idx="5"/>
          </p:nvPr>
        </p:nvSpPr>
        <p:spPr/>
        <p:txBody>
          <a:bodyPr/>
          <a:lstStyle/>
          <a:p>
            <a:fld id="{FFEED691-6A47-44E0-92E8-9E251FBDBDF7}" type="slidenum">
              <a:rPr lang="en-150" smtClean="0"/>
              <a:t>5</a:t>
            </a:fld>
            <a:endParaRPr lang="en-150"/>
          </a:p>
        </p:txBody>
      </p:sp>
    </p:spTree>
    <p:extLst>
      <p:ext uri="{BB962C8B-B14F-4D97-AF65-F5344CB8AC3E}">
        <p14:creationId xmlns:p14="http://schemas.microsoft.com/office/powerpoint/2010/main" val="26914969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Cornelia</a:t>
            </a:r>
            <a:r>
              <a:rPr lang="en-US" dirty="0"/>
              <a:t>: My team was excellent in table tennis, refining sessions took a lot of time, for some tickets we spent an hour together with the whole team trying to understand the problem at hand and what needs to be done. And more often than not the ticket would go back to product table only to be refined again, and again.. </a:t>
            </a:r>
          </a:p>
          <a:p>
            <a:r>
              <a:rPr lang="en-US" dirty="0"/>
              <a:t>Then there was me, a bottleneck in the end of Sprints, frantically trying to test everything at the last minute. Needless to say I felt overwhelmed as that carried on from sprint to sprint much like the unfinished work we couldn't test and hence was carried over to the next sprint.</a:t>
            </a:r>
          </a:p>
          <a:p>
            <a:r>
              <a:rPr lang="en-US" dirty="0"/>
              <a:t>Automation coverage for new developments was often seen as nice-to-have... Something extra we could maybe write </a:t>
            </a:r>
            <a:r>
              <a:rPr lang="en-US" i="1" dirty="0"/>
              <a:t>if</a:t>
            </a:r>
            <a:r>
              <a:rPr lang="en-US" dirty="0"/>
              <a:t> we had time (which we, surprise-surprise, didn't have most of the time).</a:t>
            </a:r>
          </a:p>
          <a:p>
            <a:r>
              <a:rPr lang="en-US" dirty="0"/>
              <a:t>Oh and the Bug Backlog was just haunting us with over 120 issues. For the record, our team was one of the first teams in the company so a lot of these issues aged like fine cheese, it's just that we really didn't have the </a:t>
            </a:r>
            <a:r>
              <a:rPr lang="en-US" b="1" u="sng" dirty="0"/>
              <a:t>time or the priority to clean them up or take them into work.</a:t>
            </a:r>
          </a:p>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FFEED691-6A47-44E0-92E8-9E251FBDBDF7}" type="slidenum">
              <a:rPr lang="en-150" smtClean="0"/>
              <a:t>6</a:t>
            </a:fld>
            <a:endParaRPr lang="en-150"/>
          </a:p>
        </p:txBody>
      </p:sp>
    </p:spTree>
    <p:extLst>
      <p:ext uri="{BB962C8B-B14F-4D97-AF65-F5344CB8AC3E}">
        <p14:creationId xmlns:p14="http://schemas.microsoft.com/office/powerpoint/2010/main" val="8838435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Team split felt like a fresh start, an opportunity to create positive change and start with quality processes in the early stages of development. I quickly began encouraging more automation in our workflow, since unit tests were rare and integration or end-to-end tests were almost non-existent. At the same time, most of the manual testing naturally landed on me.</a:t>
            </a:r>
          </a:p>
          <a:p>
            <a:r>
              <a:rPr lang="en-US"/>
              <a:t>Our QA approach meant I had to review every single ticket. And because the team was full of high achievers who wanted to complete as many tasks as possible, sprint endings often turned into long nights for me to keep everything on track. I really wanted to shift quality earlier in the process, but progress was slower than I had hoped. It became such a struggle that at one point, I even set myself a date when </a:t>
            </a:r>
            <a:r>
              <a:rPr lang="en-US" b="1" u="sng"/>
              <a:t>I would resign.</a:t>
            </a:r>
          </a:p>
          <a:p>
            <a:pPr marL="171450" indent="-171450">
              <a:buFont typeface="Arial"/>
              <a:buChar char="•"/>
            </a:pPr>
            <a:endParaRPr lang="en-US"/>
          </a:p>
          <a:p>
            <a:endParaRPr lang="en-US"/>
          </a:p>
        </p:txBody>
      </p:sp>
      <p:sp>
        <p:nvSpPr>
          <p:cNvPr id="4" name="Slide Number Placeholder 3"/>
          <p:cNvSpPr>
            <a:spLocks noGrp="1"/>
          </p:cNvSpPr>
          <p:nvPr>
            <p:ph type="sldNum" sz="quarter" idx="5"/>
          </p:nvPr>
        </p:nvSpPr>
        <p:spPr/>
        <p:txBody>
          <a:bodyPr/>
          <a:lstStyle/>
          <a:p>
            <a:fld id="{FFEED691-6A47-44E0-92E8-9E251FBDBDF7}" type="slidenum">
              <a:rPr lang="en-150" smtClean="0"/>
              <a:t>7</a:t>
            </a:fld>
            <a:endParaRPr lang="en-150"/>
          </a:p>
        </p:txBody>
      </p:sp>
    </p:spTree>
    <p:extLst>
      <p:ext uri="{BB962C8B-B14F-4D97-AF65-F5344CB8AC3E}">
        <p14:creationId xmlns:p14="http://schemas.microsoft.com/office/powerpoint/2010/main" val="29353800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748925-C247-B400-2919-3F2DE2BAC2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CA6DF3-6626-F459-C99A-ADA4C8D4C9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F180CE-D7BF-82AF-5D80-9A5DD3DE8B1D}"/>
              </a:ext>
            </a:extLst>
          </p:cNvPr>
          <p:cNvSpPr>
            <a:spLocks noGrp="1"/>
          </p:cNvSpPr>
          <p:nvPr>
            <p:ph type="body" idx="1"/>
          </p:nvPr>
        </p:nvSpPr>
        <p:spPr/>
        <p:txBody>
          <a:bodyPr/>
          <a:lstStyle/>
          <a:p>
            <a:r>
              <a:rPr lang="en-US"/>
              <a:t>CORNELIA: Then came the turning point: RSI hired a staff QA with experience in </a:t>
            </a:r>
            <a:r>
              <a:rPr lang="en-US" b="1"/>
              <a:t>Quality Assistance</a:t>
            </a:r>
            <a:r>
              <a:rPr lang="en-US"/>
              <a:t>, and leadership clearly recognized the limits of the old QA model. That was the spark — the moment the shift truly began. We had someone to guide us with their hands-on experience.</a:t>
            </a:r>
          </a:p>
          <a:p>
            <a:endParaRPr lang="en-US"/>
          </a:p>
          <a:p>
            <a:r>
              <a:rPr lang="en-US"/>
              <a:t>MAILE: I started with having the most difficult person in my team on the same page with me. So this means I had a meeting with them where I introduced the Quality Assistance. A 30 minute meeting turned out to be a 1.5 hour, really intense discussion and I remember that at the end I asked: so you don’t think it is good for the team, worth to try? This person held still for a moment and then answered: I think it is a very good idea!</a:t>
            </a:r>
            <a:br>
              <a:rPr lang="en-US">
                <a:cs typeface="+mn-lt"/>
              </a:rPr>
            </a:br>
            <a:endParaRPr lang="en-US"/>
          </a:p>
          <a:p>
            <a:r>
              <a:rPr lang="en-US"/>
              <a:t>CORNELIA: Upon having many meetings with my team to introduce the new framework, the developers were rather skeptical and concerned about their testing skills but luckily still ready to try out the new processes.</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MAILE: We started experimenting with things like </a:t>
            </a:r>
            <a:r>
              <a:rPr lang="en-US" b="1"/>
              <a:t>3 Amigos sessions</a:t>
            </a:r>
            <a:r>
              <a:rPr lang="en-US"/>
              <a:t>, </a:t>
            </a:r>
            <a:r>
              <a:rPr lang="en-US" b="1"/>
              <a:t>walkthroughs</a:t>
            </a:r>
            <a:r>
              <a:rPr lang="en-US"/>
              <a:t>, a new </a:t>
            </a:r>
            <a:r>
              <a:rPr lang="en-US" b="1"/>
              <a:t>bug review</a:t>
            </a:r>
            <a:r>
              <a:rPr lang="en-US"/>
              <a:t>, </a:t>
            </a:r>
            <a:r>
              <a:rPr lang="en-US" b="1"/>
              <a:t>QA kickoffs</a:t>
            </a:r>
            <a:r>
              <a:rPr lang="en-US"/>
              <a:t>, </a:t>
            </a:r>
            <a:r>
              <a:rPr lang="en-US" b="1"/>
              <a:t>testing notes</a:t>
            </a:r>
            <a:r>
              <a:rPr lang="en-US"/>
              <a:t>, </a:t>
            </a:r>
            <a:r>
              <a:rPr lang="en-US" b="1"/>
              <a:t>team regression testing</a:t>
            </a:r>
            <a:r>
              <a:rPr lang="en-US"/>
              <a:t>, and even introducing </a:t>
            </a:r>
            <a:r>
              <a:rPr lang="en-US" b="1"/>
              <a:t>feature and tech leads</a:t>
            </a:r>
            <a:r>
              <a:rPr lang="en-US"/>
              <a:t>. If it seems like a huge list of new processes to you, then we agree, it </a:t>
            </a:r>
            <a:r>
              <a:rPr lang="en-US" b="1" u="sng"/>
              <a:t>was overwhelming to try all of these out.</a:t>
            </a:r>
          </a:p>
          <a:p>
            <a:endParaRPr lang="en-US"/>
          </a:p>
          <a:p>
            <a:endParaRPr lang="en-US"/>
          </a:p>
        </p:txBody>
      </p:sp>
      <p:sp>
        <p:nvSpPr>
          <p:cNvPr id="4" name="Slide Number Placeholder 3">
            <a:extLst>
              <a:ext uri="{FF2B5EF4-FFF2-40B4-BE49-F238E27FC236}">
                <a16:creationId xmlns:a16="http://schemas.microsoft.com/office/drawing/2014/main" id="{E6DB53FA-3E48-C07D-C20D-29F4CED69FAE}"/>
              </a:ext>
            </a:extLst>
          </p:cNvPr>
          <p:cNvSpPr>
            <a:spLocks noGrp="1"/>
          </p:cNvSpPr>
          <p:nvPr>
            <p:ph type="sldNum" sz="quarter" idx="5"/>
          </p:nvPr>
        </p:nvSpPr>
        <p:spPr/>
        <p:txBody>
          <a:bodyPr/>
          <a:lstStyle/>
          <a:p>
            <a:fld id="{FFEED691-6A47-44E0-92E8-9E251FBDBDF7}" type="slidenum">
              <a:rPr lang="en-150" smtClean="0"/>
              <a:t>8</a:t>
            </a:fld>
            <a:endParaRPr lang="en-150"/>
          </a:p>
        </p:txBody>
      </p:sp>
    </p:spTree>
    <p:extLst>
      <p:ext uri="{BB962C8B-B14F-4D97-AF65-F5344CB8AC3E}">
        <p14:creationId xmlns:p14="http://schemas.microsoft.com/office/powerpoint/2010/main" val="36037227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B6DBA0-039B-100C-4472-DFDF51496C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CD83E7-9CB8-449D-89AE-E7034F8CEE2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559B9F-4230-B248-805F-16F26234A36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CORNELIA: </a:t>
            </a:r>
            <a:r>
              <a:rPr lang="en-US" i="1" dirty="0"/>
              <a:t>DEV and QA pair up early in the sprint for a quick to review implementation ideas and add any needed testing notes to the ticket</a:t>
            </a:r>
            <a:endParaRPr lang="en-150" i="1" dirty="0"/>
          </a:p>
          <a:p>
            <a:r>
              <a:rPr lang="en-US" dirty="0"/>
              <a:t>I think we practiced QA kickoff in total of 7 times until we ditched it. </a:t>
            </a:r>
          </a:p>
          <a:p>
            <a:endParaRPr lang="en-US" dirty="0"/>
          </a:p>
          <a:p>
            <a:r>
              <a:rPr lang="en-US" dirty="0"/>
              <a:t>MAILE: My team tried a couple of times and it just </a:t>
            </a:r>
            <a:r>
              <a:rPr lang="en-US" b="1" u="sng" dirty="0"/>
              <a:t>did not feel right. </a:t>
            </a:r>
          </a:p>
        </p:txBody>
      </p:sp>
      <p:sp>
        <p:nvSpPr>
          <p:cNvPr id="4" name="Slide Number Placeholder 3">
            <a:extLst>
              <a:ext uri="{FF2B5EF4-FFF2-40B4-BE49-F238E27FC236}">
                <a16:creationId xmlns:a16="http://schemas.microsoft.com/office/drawing/2014/main" id="{817DCDA0-FB1D-BFD5-939C-54DD045B533F}"/>
              </a:ext>
            </a:extLst>
          </p:cNvPr>
          <p:cNvSpPr>
            <a:spLocks noGrp="1"/>
          </p:cNvSpPr>
          <p:nvPr>
            <p:ph type="sldNum" sz="quarter" idx="5"/>
          </p:nvPr>
        </p:nvSpPr>
        <p:spPr/>
        <p:txBody>
          <a:bodyPr/>
          <a:lstStyle/>
          <a:p>
            <a:fld id="{FFEED691-6A47-44E0-92E8-9E251FBDBDF7}" type="slidenum">
              <a:rPr lang="en-150" smtClean="0"/>
              <a:t>9</a:t>
            </a:fld>
            <a:endParaRPr lang="en-150"/>
          </a:p>
        </p:txBody>
      </p:sp>
    </p:spTree>
    <p:extLst>
      <p:ext uri="{BB962C8B-B14F-4D97-AF65-F5344CB8AC3E}">
        <p14:creationId xmlns:p14="http://schemas.microsoft.com/office/powerpoint/2010/main" val="29295258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BCAD085-E8A6-8845-BD4E-CB4CCA059FC4}" type="datetimeFigureOut">
              <a:rPr lang="en-US" smtClean="0"/>
              <a:t>9/25/2025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9/25/2025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9/25/2025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9/25/2025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9/25/2025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CAD085-E8A6-8845-BD4E-CB4CCA059FC4}" type="datetimeFigureOut">
              <a:rPr lang="en-US" smtClean="0"/>
              <a:t>9/25/2025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CAD085-E8A6-8845-BD4E-CB4CCA059FC4}" type="datetimeFigureOut">
              <a:rPr lang="en-US" smtClean="0"/>
              <a:t>9/25/2025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CAD085-E8A6-8845-BD4E-CB4CCA059FC4}" type="datetimeFigureOut">
              <a:rPr lang="en-US" smtClean="0"/>
              <a:t>9/25/2025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9/25/2025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9/25/2025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9/25/2025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6000" r="-6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9/25/2025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bg1"/>
          </a:solidFill>
          <a:latin typeface="Segoe UI Variable Display" pitchFamily="2" charset="0"/>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bg1"/>
          </a:solidFill>
          <a:latin typeface="Segoe UI Variable Display Semil" pitchFamily="2" charset="0"/>
          <a:ea typeface="+mn-ea"/>
          <a:cs typeface="+mn-cs"/>
        </a:defRPr>
      </a:lvl1pPr>
      <a:lvl2pPr marL="742950" indent="-285750" algn="l" defTabSz="457200" rtl="0" eaLnBrk="1" latinLnBrk="0" hangingPunct="1">
        <a:spcBef>
          <a:spcPct val="20000"/>
        </a:spcBef>
        <a:buFont typeface="Arial"/>
        <a:buChar char="–"/>
        <a:defRPr sz="2800" kern="1200">
          <a:solidFill>
            <a:schemeClr val="bg1"/>
          </a:solidFill>
          <a:latin typeface="Segoe UI Variable Display Semil" pitchFamily="2" charset="0"/>
          <a:ea typeface="+mn-ea"/>
          <a:cs typeface="+mn-cs"/>
        </a:defRPr>
      </a:lvl2pPr>
      <a:lvl3pPr marL="1143000" indent="-228600" algn="l" defTabSz="457200" rtl="0" eaLnBrk="1" latinLnBrk="0" hangingPunct="1">
        <a:spcBef>
          <a:spcPct val="20000"/>
        </a:spcBef>
        <a:buFont typeface="Arial"/>
        <a:buChar char="•"/>
        <a:defRPr sz="2400" kern="1200">
          <a:solidFill>
            <a:schemeClr val="bg1"/>
          </a:solidFill>
          <a:latin typeface="Segoe UI Variable Display Semil" pitchFamily="2" charset="0"/>
          <a:ea typeface="+mn-ea"/>
          <a:cs typeface="+mn-cs"/>
        </a:defRPr>
      </a:lvl3pPr>
      <a:lvl4pPr marL="1600200" indent="-228600" algn="l" defTabSz="457200" rtl="0" eaLnBrk="1" latinLnBrk="0" hangingPunct="1">
        <a:spcBef>
          <a:spcPct val="20000"/>
        </a:spcBef>
        <a:buFont typeface="Arial"/>
        <a:buChar char="–"/>
        <a:defRPr sz="2000" kern="1200">
          <a:solidFill>
            <a:schemeClr val="bg1"/>
          </a:solidFill>
          <a:latin typeface="Segoe UI Variable Display Semil" pitchFamily="2" charset="0"/>
          <a:ea typeface="+mn-ea"/>
          <a:cs typeface="+mn-cs"/>
        </a:defRPr>
      </a:lvl4pPr>
      <a:lvl5pPr marL="2057400" indent="-228600" algn="l" defTabSz="457200" rtl="0" eaLnBrk="1" latinLnBrk="0" hangingPunct="1">
        <a:spcBef>
          <a:spcPct val="20000"/>
        </a:spcBef>
        <a:buFont typeface="Arial"/>
        <a:buChar char="»"/>
        <a:defRPr sz="2000" kern="1200">
          <a:solidFill>
            <a:schemeClr val="bg1"/>
          </a:solidFill>
          <a:latin typeface="Segoe UI Variable Display Semil" pitchFamily="2"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customXml" Target="../ink/ink1.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0CFF009-71CE-C280-8551-B4FB3B8D3E49}"/>
              </a:ext>
            </a:extLst>
          </p:cNvPr>
          <p:cNvSpPr>
            <a:spLocks noGrp="1"/>
          </p:cNvSpPr>
          <p:nvPr>
            <p:ph type="ctrTitle"/>
          </p:nvPr>
        </p:nvSpPr>
        <p:spPr>
          <a:xfrm>
            <a:off x="685800" y="1262297"/>
            <a:ext cx="7772400" cy="1470025"/>
          </a:xfrm>
        </p:spPr>
        <p:txBody>
          <a:bodyPr/>
          <a:lstStyle/>
          <a:p>
            <a:r>
              <a:rPr lang="en-US"/>
              <a:t>Adopt Quality Assistance and Lose Your Job*</a:t>
            </a:r>
            <a:endParaRPr lang="en-150"/>
          </a:p>
        </p:txBody>
      </p:sp>
      <p:sp>
        <p:nvSpPr>
          <p:cNvPr id="6" name="Subtitle 5">
            <a:extLst>
              <a:ext uri="{FF2B5EF4-FFF2-40B4-BE49-F238E27FC236}">
                <a16:creationId xmlns:a16="http://schemas.microsoft.com/office/drawing/2014/main" id="{AC8E050E-FB02-38FE-4A3C-1F6D156CC4DB}"/>
              </a:ext>
            </a:extLst>
          </p:cNvPr>
          <p:cNvSpPr>
            <a:spLocks noGrp="1"/>
          </p:cNvSpPr>
          <p:nvPr>
            <p:ph type="subTitle" idx="1"/>
          </p:nvPr>
        </p:nvSpPr>
        <p:spPr>
          <a:xfrm>
            <a:off x="3927763" y="3148266"/>
            <a:ext cx="4767057" cy="1752600"/>
          </a:xfrm>
        </p:spPr>
        <p:txBody>
          <a:bodyPr>
            <a:normAutofit/>
          </a:bodyPr>
          <a:lstStyle/>
          <a:p>
            <a:pPr algn="r"/>
            <a:r>
              <a:rPr lang="en-US">
                <a:solidFill>
                  <a:schemeClr val="bg1"/>
                </a:solidFill>
              </a:rPr>
              <a:t>A story of 2 QA Engineers in 2 teams over the course of 2+ years</a:t>
            </a:r>
          </a:p>
        </p:txBody>
      </p:sp>
      <p:sp>
        <p:nvSpPr>
          <p:cNvPr id="11" name="TextBox 10">
            <a:extLst>
              <a:ext uri="{FF2B5EF4-FFF2-40B4-BE49-F238E27FC236}">
                <a16:creationId xmlns:a16="http://schemas.microsoft.com/office/drawing/2014/main" id="{2F7502A6-35C7-B4EA-56D4-8426602AB66F}"/>
              </a:ext>
            </a:extLst>
          </p:cNvPr>
          <p:cNvSpPr txBox="1"/>
          <p:nvPr/>
        </p:nvSpPr>
        <p:spPr>
          <a:xfrm>
            <a:off x="2645861" y="5490220"/>
            <a:ext cx="3932487" cy="461665"/>
          </a:xfrm>
          <a:prstGeom prst="rect">
            <a:avLst/>
          </a:prstGeom>
          <a:noFill/>
        </p:spPr>
        <p:txBody>
          <a:bodyPr wrap="none" rtlCol="0">
            <a:spAutoFit/>
          </a:bodyPr>
          <a:lstStyle/>
          <a:p>
            <a:r>
              <a:rPr lang="en-US" sz="2400">
                <a:solidFill>
                  <a:schemeClr val="bg1"/>
                </a:solidFill>
                <a:latin typeface="Segoe UI Variable Display Semil" pitchFamily="2" charset="0"/>
              </a:rPr>
              <a:t>Maile </a:t>
            </a:r>
            <a:r>
              <a:rPr lang="en-US" sz="2400" err="1">
                <a:solidFill>
                  <a:schemeClr val="bg1"/>
                </a:solidFill>
                <a:latin typeface="Segoe UI Variable Display Semil" pitchFamily="2" charset="0"/>
              </a:rPr>
              <a:t>Rohiväli</a:t>
            </a:r>
            <a:r>
              <a:rPr lang="en-US" sz="2400">
                <a:solidFill>
                  <a:schemeClr val="bg1"/>
                </a:solidFill>
                <a:latin typeface="Segoe UI Variable Display Semil" pitchFamily="2" charset="0"/>
              </a:rPr>
              <a:t> | Cornelia Efros</a:t>
            </a:r>
          </a:p>
        </p:txBody>
      </p:sp>
      <p:pic>
        <p:nvPicPr>
          <p:cNvPr id="13" name="Picture 12" descr="A white smiley face on a black background&#10;&#10;AI-generated content may be incorrect.">
            <a:extLst>
              <a:ext uri="{FF2B5EF4-FFF2-40B4-BE49-F238E27FC236}">
                <a16:creationId xmlns:a16="http://schemas.microsoft.com/office/drawing/2014/main" id="{7FB13130-BE57-A34B-BDF6-3651597D8CB1}"/>
              </a:ext>
            </a:extLst>
          </p:cNvPr>
          <p:cNvPicPr>
            <a:picLocks noChangeAspect="1"/>
          </p:cNvPicPr>
          <p:nvPr/>
        </p:nvPicPr>
        <p:blipFill>
          <a:blip r:embed="rId3">
            <a:alphaModFix amt="50000"/>
          </a:blip>
          <a:stretch>
            <a:fillRect/>
          </a:stretch>
        </p:blipFill>
        <p:spPr>
          <a:xfrm>
            <a:off x="0" y="1927808"/>
            <a:ext cx="3577389" cy="5366084"/>
          </a:xfrm>
          <a:prstGeom prst="rect">
            <a:avLst/>
          </a:prstGeom>
        </p:spPr>
      </p:pic>
      <p:sp>
        <p:nvSpPr>
          <p:cNvPr id="2" name="Rectangle 1">
            <a:extLst>
              <a:ext uri="{FF2B5EF4-FFF2-40B4-BE49-F238E27FC236}">
                <a16:creationId xmlns:a16="http://schemas.microsoft.com/office/drawing/2014/main" id="{D48D00A3-8260-A5AC-F09D-C8574AF84858}"/>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150"/>
          </a:p>
        </p:txBody>
      </p:sp>
      <p:sp>
        <p:nvSpPr>
          <p:cNvPr id="3" name="Rectangle 2">
            <a:extLst>
              <a:ext uri="{FF2B5EF4-FFF2-40B4-BE49-F238E27FC236}">
                <a16:creationId xmlns:a16="http://schemas.microsoft.com/office/drawing/2014/main" id="{B3C06EC5-9306-5FF3-47CC-154B220634F9}"/>
              </a:ext>
            </a:extLst>
          </p:cNvPr>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150"/>
          </a:p>
        </p:txBody>
      </p:sp>
      <p:pic>
        <p:nvPicPr>
          <p:cNvPr id="7" name="Picture 6" descr="A black and white logo&#10;&#10;AI-generated content may be incorrect.">
            <a:extLst>
              <a:ext uri="{FF2B5EF4-FFF2-40B4-BE49-F238E27FC236}">
                <a16:creationId xmlns:a16="http://schemas.microsoft.com/office/drawing/2014/main" id="{2339EBED-34C7-AE2C-DE41-7E3C9147FA7F}"/>
              </a:ext>
            </a:extLst>
          </p:cNvPr>
          <p:cNvPicPr>
            <a:picLocks noChangeAspect="1"/>
          </p:cNvPicPr>
          <p:nvPr/>
        </p:nvPicPr>
        <p:blipFill>
          <a:blip r:embed="rId4"/>
          <a:stretch>
            <a:fillRect/>
          </a:stretch>
        </p:blipFill>
        <p:spPr>
          <a:xfrm>
            <a:off x="3758335" y="6030873"/>
            <a:ext cx="1627329" cy="435892"/>
          </a:xfrm>
          <a:prstGeom prst="rect">
            <a:avLst/>
          </a:prstGeom>
        </p:spPr>
      </p:pic>
    </p:spTree>
    <p:extLst>
      <p:ext uri="{BB962C8B-B14F-4D97-AF65-F5344CB8AC3E}">
        <p14:creationId xmlns:p14="http://schemas.microsoft.com/office/powerpoint/2010/main" val="29413628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9CE3F94-C696-33CD-B237-2F7771C941F6}"/>
              </a:ext>
            </a:extLst>
          </p:cNvPr>
          <p:cNvSpPr>
            <a:spLocks noGrp="1"/>
          </p:cNvSpPr>
          <p:nvPr>
            <p:ph type="title"/>
          </p:nvPr>
        </p:nvSpPr>
        <p:spPr>
          <a:xfrm>
            <a:off x="457200" y="1615955"/>
            <a:ext cx="8229600" cy="1143000"/>
          </a:xfrm>
        </p:spPr>
        <p:txBody>
          <a:bodyPr/>
          <a:lstStyle/>
          <a:p>
            <a:r>
              <a:rPr lang="en-US">
                <a:latin typeface="Segoe UI Variable Display"/>
                <a:cs typeface="Segoe UI Variable Display"/>
              </a:rPr>
              <a:t>3 Amigos</a:t>
            </a:r>
            <a:endParaRPr lang="en-150"/>
          </a:p>
        </p:txBody>
      </p:sp>
      <p:pic>
        <p:nvPicPr>
          <p:cNvPr id="2" name="Content Placeholder 1" descr="A group of people sitting on a table&#10;&#10;AI-generated content may be incorrect.">
            <a:extLst>
              <a:ext uri="{FF2B5EF4-FFF2-40B4-BE49-F238E27FC236}">
                <a16:creationId xmlns:a16="http://schemas.microsoft.com/office/drawing/2014/main" id="{35A4DF99-B9C8-2825-E0D1-E0098AE77B54}"/>
              </a:ext>
            </a:extLst>
          </p:cNvPr>
          <p:cNvPicPr>
            <a:picLocks noGrp="1" noChangeAspect="1"/>
          </p:cNvPicPr>
          <p:nvPr>
            <p:ph idx="1"/>
          </p:nvPr>
        </p:nvPicPr>
        <p:blipFill>
          <a:blip r:embed="rId3">
            <a:alphaModFix amt="50000"/>
          </a:blip>
          <a:stretch>
            <a:fillRect/>
          </a:stretch>
        </p:blipFill>
        <p:spPr>
          <a:xfrm>
            <a:off x="2304793" y="2399755"/>
            <a:ext cx="4534414" cy="3031456"/>
          </a:xfrm>
          <a:prstGeom prst="rect">
            <a:avLst/>
          </a:prstGeom>
        </p:spPr>
      </p:pic>
      <p:pic>
        <p:nvPicPr>
          <p:cNvPr id="3" name="Content Placeholder 5" descr="A cartoon of a person holding a key&#10;&#10;AI-generated content may be incorrect.">
            <a:extLst>
              <a:ext uri="{FF2B5EF4-FFF2-40B4-BE49-F238E27FC236}">
                <a16:creationId xmlns:a16="http://schemas.microsoft.com/office/drawing/2014/main" id="{79929049-CF26-B9AA-28A8-0BE595CA9D11}"/>
              </a:ext>
            </a:extLst>
          </p:cNvPr>
          <p:cNvPicPr>
            <a:picLocks noChangeAspect="1"/>
          </p:cNvPicPr>
          <p:nvPr/>
        </p:nvPicPr>
        <p:blipFill>
          <a:blip r:embed="rId4">
            <a:alphaModFix amt="50000"/>
          </a:blip>
          <a:stretch>
            <a:fillRect/>
          </a:stretch>
        </p:blipFill>
        <p:spPr>
          <a:xfrm>
            <a:off x="8481007" y="5854135"/>
            <a:ext cx="599931" cy="899897"/>
          </a:xfrm>
          <a:prstGeom prst="rect">
            <a:avLst/>
          </a:prstGeom>
        </p:spPr>
      </p:pic>
    </p:spTree>
    <p:extLst>
      <p:ext uri="{BB962C8B-B14F-4D97-AF65-F5344CB8AC3E}">
        <p14:creationId xmlns:p14="http://schemas.microsoft.com/office/powerpoint/2010/main" val="14032997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AE1AAF-5244-EBAD-931C-05EAB1090947}"/>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97E14000-91FE-E8E0-E227-759211E2D973}"/>
              </a:ext>
            </a:extLst>
          </p:cNvPr>
          <p:cNvSpPr>
            <a:spLocks noGrp="1"/>
          </p:cNvSpPr>
          <p:nvPr>
            <p:ph type="title"/>
          </p:nvPr>
        </p:nvSpPr>
        <p:spPr>
          <a:xfrm>
            <a:off x="512380" y="1584427"/>
            <a:ext cx="8229600" cy="1143000"/>
          </a:xfrm>
        </p:spPr>
        <p:txBody>
          <a:bodyPr/>
          <a:lstStyle/>
          <a:p>
            <a:r>
              <a:rPr lang="en-US">
                <a:latin typeface="Segoe UI Variable Display"/>
                <a:cs typeface="Segoe UI Variable Display"/>
              </a:rPr>
              <a:t>Feature leading</a:t>
            </a:r>
            <a:endParaRPr lang="en-150"/>
          </a:p>
        </p:txBody>
      </p:sp>
      <p:pic>
        <p:nvPicPr>
          <p:cNvPr id="2" name="Content Placeholder 1" descr="A couple of cartoon people&#10;&#10;AI-generated content may be incorrect.">
            <a:extLst>
              <a:ext uri="{FF2B5EF4-FFF2-40B4-BE49-F238E27FC236}">
                <a16:creationId xmlns:a16="http://schemas.microsoft.com/office/drawing/2014/main" id="{279CD31D-CD39-E1DB-9435-B8D813197F87}"/>
              </a:ext>
            </a:extLst>
          </p:cNvPr>
          <p:cNvPicPr>
            <a:picLocks noGrp="1" noChangeAspect="1"/>
          </p:cNvPicPr>
          <p:nvPr>
            <p:ph idx="1"/>
          </p:nvPr>
        </p:nvPicPr>
        <p:blipFill>
          <a:blip r:embed="rId3">
            <a:alphaModFix amt="50000"/>
          </a:blip>
          <a:stretch>
            <a:fillRect/>
          </a:stretch>
        </p:blipFill>
        <p:spPr>
          <a:xfrm>
            <a:off x="2960426" y="2483063"/>
            <a:ext cx="3223148" cy="3223148"/>
          </a:xfrm>
          <a:prstGeom prst="rect">
            <a:avLst/>
          </a:prstGeom>
        </p:spPr>
      </p:pic>
      <p:pic>
        <p:nvPicPr>
          <p:cNvPr id="6" name="Picture 5" descr="A cartoon character with a dog&#10;&#10;AI-generated content may be incorrect.">
            <a:extLst>
              <a:ext uri="{FF2B5EF4-FFF2-40B4-BE49-F238E27FC236}">
                <a16:creationId xmlns:a16="http://schemas.microsoft.com/office/drawing/2014/main" id="{697A6A78-C485-D69C-A1F7-AC0CBA80C273}"/>
              </a:ext>
            </a:extLst>
          </p:cNvPr>
          <p:cNvPicPr>
            <a:picLocks noChangeAspect="1"/>
          </p:cNvPicPr>
          <p:nvPr/>
        </p:nvPicPr>
        <p:blipFill>
          <a:blip r:embed="rId4">
            <a:alphaModFix amt="50000"/>
          </a:blip>
          <a:stretch>
            <a:fillRect/>
          </a:stretch>
        </p:blipFill>
        <p:spPr>
          <a:xfrm flipH="1">
            <a:off x="72098" y="5869011"/>
            <a:ext cx="659844" cy="988989"/>
          </a:xfrm>
          <a:prstGeom prst="rect">
            <a:avLst/>
          </a:prstGeom>
        </p:spPr>
      </p:pic>
    </p:spTree>
    <p:extLst>
      <p:ext uri="{BB962C8B-B14F-4D97-AF65-F5344CB8AC3E}">
        <p14:creationId xmlns:p14="http://schemas.microsoft.com/office/powerpoint/2010/main" val="27372588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F8DA4D-06E5-02EB-408C-1E47A15D7DD1}"/>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6BE6181A-BE34-A8D2-5615-E7A28B70E2AD}"/>
              </a:ext>
            </a:extLst>
          </p:cNvPr>
          <p:cNvSpPr>
            <a:spLocks noGrp="1"/>
          </p:cNvSpPr>
          <p:nvPr>
            <p:ph type="title"/>
          </p:nvPr>
        </p:nvSpPr>
        <p:spPr>
          <a:xfrm>
            <a:off x="457200" y="1679018"/>
            <a:ext cx="8229600" cy="1143000"/>
          </a:xfrm>
        </p:spPr>
        <p:txBody>
          <a:bodyPr/>
          <a:lstStyle/>
          <a:p>
            <a:r>
              <a:rPr lang="en-US">
                <a:latin typeface="Segoe UI Variable Display"/>
                <a:cs typeface="Segoe UI Variable Display"/>
              </a:rPr>
              <a:t>Testing Notes</a:t>
            </a:r>
            <a:endParaRPr lang="en-150"/>
          </a:p>
        </p:txBody>
      </p:sp>
      <p:pic>
        <p:nvPicPr>
          <p:cNvPr id="6" name="Picture 5" descr="A black and white note&#10;&#10;AI-generated content may be incorrect.">
            <a:extLst>
              <a:ext uri="{FF2B5EF4-FFF2-40B4-BE49-F238E27FC236}">
                <a16:creationId xmlns:a16="http://schemas.microsoft.com/office/drawing/2014/main" id="{E77B63F9-287E-B787-1E2C-7CA3CA108B87}"/>
              </a:ext>
            </a:extLst>
          </p:cNvPr>
          <p:cNvPicPr>
            <a:picLocks noChangeAspect="1"/>
          </p:cNvPicPr>
          <p:nvPr/>
        </p:nvPicPr>
        <p:blipFill>
          <a:blip r:embed="rId3">
            <a:alphaModFix amt="50000"/>
          </a:blip>
          <a:stretch>
            <a:fillRect/>
          </a:stretch>
        </p:blipFill>
        <p:spPr>
          <a:xfrm>
            <a:off x="2966192" y="2556704"/>
            <a:ext cx="3211615" cy="3226148"/>
          </a:xfrm>
          <a:prstGeom prst="rect">
            <a:avLst/>
          </a:prstGeom>
        </p:spPr>
      </p:pic>
      <p:pic>
        <p:nvPicPr>
          <p:cNvPr id="2" name="Picture 1" descr="A cartoon character with a dog&#10;&#10;AI-generated content may be incorrect.">
            <a:extLst>
              <a:ext uri="{FF2B5EF4-FFF2-40B4-BE49-F238E27FC236}">
                <a16:creationId xmlns:a16="http://schemas.microsoft.com/office/drawing/2014/main" id="{FF877542-CA41-69E6-F4B9-930C40396AF9}"/>
              </a:ext>
            </a:extLst>
          </p:cNvPr>
          <p:cNvPicPr>
            <a:picLocks noChangeAspect="1"/>
          </p:cNvPicPr>
          <p:nvPr/>
        </p:nvPicPr>
        <p:blipFill>
          <a:blip r:embed="rId4">
            <a:alphaModFix amt="50000"/>
          </a:blip>
          <a:stretch>
            <a:fillRect/>
          </a:stretch>
        </p:blipFill>
        <p:spPr>
          <a:xfrm flipH="1">
            <a:off x="72098" y="5869011"/>
            <a:ext cx="659844" cy="988989"/>
          </a:xfrm>
          <a:prstGeom prst="rect">
            <a:avLst/>
          </a:prstGeom>
        </p:spPr>
      </p:pic>
      <p:pic>
        <p:nvPicPr>
          <p:cNvPr id="3" name="Content Placeholder 5" descr="A cartoon of a person holding a key&#10;&#10;AI-generated content may be incorrect.">
            <a:extLst>
              <a:ext uri="{FF2B5EF4-FFF2-40B4-BE49-F238E27FC236}">
                <a16:creationId xmlns:a16="http://schemas.microsoft.com/office/drawing/2014/main" id="{42AEEF5D-0DA1-D330-96BB-DC36C9F3DE9E}"/>
              </a:ext>
            </a:extLst>
          </p:cNvPr>
          <p:cNvPicPr>
            <a:picLocks noChangeAspect="1"/>
          </p:cNvPicPr>
          <p:nvPr/>
        </p:nvPicPr>
        <p:blipFill>
          <a:blip r:embed="rId5">
            <a:alphaModFix amt="50000"/>
          </a:blip>
          <a:stretch>
            <a:fillRect/>
          </a:stretch>
        </p:blipFill>
        <p:spPr>
          <a:xfrm>
            <a:off x="8471971" y="5869011"/>
            <a:ext cx="599931" cy="899897"/>
          </a:xfrm>
          <a:prstGeom prst="rect">
            <a:avLst/>
          </a:prstGeom>
        </p:spPr>
      </p:pic>
    </p:spTree>
    <p:extLst>
      <p:ext uri="{BB962C8B-B14F-4D97-AF65-F5344CB8AC3E}">
        <p14:creationId xmlns:p14="http://schemas.microsoft.com/office/powerpoint/2010/main" val="23926496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538DEC-BACD-EE08-52AF-BB22A3A14F83}"/>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2FFB74C1-6FB4-EA04-05D5-2FC6CD77A543}"/>
              </a:ext>
            </a:extLst>
          </p:cNvPr>
          <p:cNvSpPr>
            <a:spLocks noGrp="1"/>
          </p:cNvSpPr>
          <p:nvPr>
            <p:ph type="title"/>
          </p:nvPr>
        </p:nvSpPr>
        <p:spPr>
          <a:xfrm>
            <a:off x="457200" y="1686904"/>
            <a:ext cx="8229600" cy="1143000"/>
          </a:xfrm>
        </p:spPr>
        <p:txBody>
          <a:bodyPr/>
          <a:lstStyle/>
          <a:p>
            <a:r>
              <a:rPr lang="en-US">
                <a:latin typeface="Segoe UI Variable Display"/>
                <a:cs typeface="Segoe UI Variable Display"/>
              </a:rPr>
              <a:t>Walkthrough</a:t>
            </a:r>
            <a:endParaRPr lang="en-150"/>
          </a:p>
        </p:txBody>
      </p:sp>
      <p:pic>
        <p:nvPicPr>
          <p:cNvPr id="2" name="Content Placeholder 1" descr="A group of cartoon people&#10;&#10;AI-generated content may be incorrect.">
            <a:extLst>
              <a:ext uri="{FF2B5EF4-FFF2-40B4-BE49-F238E27FC236}">
                <a16:creationId xmlns:a16="http://schemas.microsoft.com/office/drawing/2014/main" id="{D4982268-5096-9C4C-49C8-2718F959DFDC}"/>
              </a:ext>
            </a:extLst>
          </p:cNvPr>
          <p:cNvPicPr>
            <a:picLocks noGrp="1" noChangeAspect="1"/>
          </p:cNvPicPr>
          <p:nvPr>
            <p:ph idx="1"/>
          </p:nvPr>
        </p:nvPicPr>
        <p:blipFill>
          <a:blip r:embed="rId3">
            <a:alphaModFix amt="50000"/>
          </a:blip>
          <a:srcRect l="1234" t="1281"/>
          <a:stretch>
            <a:fillRect/>
          </a:stretch>
        </p:blipFill>
        <p:spPr>
          <a:xfrm>
            <a:off x="2736791" y="2163811"/>
            <a:ext cx="3670418" cy="3668664"/>
          </a:xfrm>
          <a:prstGeom prst="rect">
            <a:avLst/>
          </a:prstGeom>
        </p:spPr>
      </p:pic>
      <p:pic>
        <p:nvPicPr>
          <p:cNvPr id="3" name="Picture 2" descr="A cartoon character with a dog&#10;&#10;AI-generated content may be incorrect.">
            <a:extLst>
              <a:ext uri="{FF2B5EF4-FFF2-40B4-BE49-F238E27FC236}">
                <a16:creationId xmlns:a16="http://schemas.microsoft.com/office/drawing/2014/main" id="{F63C9632-8CB4-B864-ABDD-72716C1546EE}"/>
              </a:ext>
            </a:extLst>
          </p:cNvPr>
          <p:cNvPicPr>
            <a:picLocks noChangeAspect="1"/>
          </p:cNvPicPr>
          <p:nvPr/>
        </p:nvPicPr>
        <p:blipFill>
          <a:blip r:embed="rId4">
            <a:alphaModFix amt="50000"/>
          </a:blip>
          <a:stretch>
            <a:fillRect/>
          </a:stretch>
        </p:blipFill>
        <p:spPr>
          <a:xfrm flipH="1">
            <a:off x="72098" y="5869011"/>
            <a:ext cx="659844" cy="988989"/>
          </a:xfrm>
          <a:prstGeom prst="rect">
            <a:avLst/>
          </a:prstGeom>
        </p:spPr>
      </p:pic>
      <p:pic>
        <p:nvPicPr>
          <p:cNvPr id="4" name="Content Placeholder 5" descr="A cartoon of a person holding a key&#10;&#10;AI-generated content may be incorrect.">
            <a:extLst>
              <a:ext uri="{FF2B5EF4-FFF2-40B4-BE49-F238E27FC236}">
                <a16:creationId xmlns:a16="http://schemas.microsoft.com/office/drawing/2014/main" id="{F8EDB3A7-29A9-35D2-2149-DF15AC8EAB1E}"/>
              </a:ext>
            </a:extLst>
          </p:cNvPr>
          <p:cNvPicPr>
            <a:picLocks noChangeAspect="1"/>
          </p:cNvPicPr>
          <p:nvPr/>
        </p:nvPicPr>
        <p:blipFill>
          <a:blip r:embed="rId5">
            <a:alphaModFix amt="50000"/>
          </a:blip>
          <a:stretch>
            <a:fillRect/>
          </a:stretch>
        </p:blipFill>
        <p:spPr>
          <a:xfrm>
            <a:off x="8471971" y="5869011"/>
            <a:ext cx="599931" cy="899897"/>
          </a:xfrm>
          <a:prstGeom prst="rect">
            <a:avLst/>
          </a:prstGeom>
        </p:spPr>
      </p:pic>
    </p:spTree>
    <p:extLst>
      <p:ext uri="{BB962C8B-B14F-4D97-AF65-F5344CB8AC3E}">
        <p14:creationId xmlns:p14="http://schemas.microsoft.com/office/powerpoint/2010/main" val="5188320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3E4D53-8C53-166C-FD8B-047563049927}"/>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4475EE8A-E09E-2B21-414F-17437F840727}"/>
              </a:ext>
            </a:extLst>
          </p:cNvPr>
          <p:cNvSpPr>
            <a:spLocks noGrp="1"/>
          </p:cNvSpPr>
          <p:nvPr>
            <p:ph type="title"/>
          </p:nvPr>
        </p:nvSpPr>
        <p:spPr>
          <a:xfrm>
            <a:off x="457200" y="1718433"/>
            <a:ext cx="8229600" cy="1143000"/>
          </a:xfrm>
        </p:spPr>
        <p:txBody>
          <a:bodyPr/>
          <a:lstStyle/>
          <a:p>
            <a:r>
              <a:rPr lang="en-US">
                <a:latin typeface="Segoe UI Variable Display"/>
                <a:cs typeface="Segoe UI Variable Display"/>
              </a:rPr>
              <a:t>Bug Review</a:t>
            </a:r>
            <a:endParaRPr lang="en-150"/>
          </a:p>
        </p:txBody>
      </p:sp>
      <p:pic>
        <p:nvPicPr>
          <p:cNvPr id="7" name="Picture 6" descr="A group of cartoon people&#10;&#10;AI-generated content may be incorrect.">
            <a:extLst>
              <a:ext uri="{FF2B5EF4-FFF2-40B4-BE49-F238E27FC236}">
                <a16:creationId xmlns:a16="http://schemas.microsoft.com/office/drawing/2014/main" id="{4C9DD8F3-EF3C-0832-9DCC-B4B1359D6F71}"/>
              </a:ext>
            </a:extLst>
          </p:cNvPr>
          <p:cNvPicPr>
            <a:picLocks noChangeAspect="1"/>
          </p:cNvPicPr>
          <p:nvPr/>
        </p:nvPicPr>
        <p:blipFill>
          <a:blip r:embed="rId3">
            <a:alphaModFix amt="50000"/>
          </a:blip>
          <a:stretch>
            <a:fillRect/>
          </a:stretch>
        </p:blipFill>
        <p:spPr>
          <a:xfrm>
            <a:off x="2729906" y="2861433"/>
            <a:ext cx="3684188" cy="2766848"/>
          </a:xfrm>
          <a:prstGeom prst="rect">
            <a:avLst/>
          </a:prstGeom>
        </p:spPr>
      </p:pic>
      <p:pic>
        <p:nvPicPr>
          <p:cNvPr id="2" name="Picture 1" descr="A cartoon character with a dog&#10;&#10;AI-generated content may be incorrect.">
            <a:extLst>
              <a:ext uri="{FF2B5EF4-FFF2-40B4-BE49-F238E27FC236}">
                <a16:creationId xmlns:a16="http://schemas.microsoft.com/office/drawing/2014/main" id="{AE38A381-5082-8719-D716-F522FA17C7B6}"/>
              </a:ext>
            </a:extLst>
          </p:cNvPr>
          <p:cNvPicPr>
            <a:picLocks noChangeAspect="1"/>
          </p:cNvPicPr>
          <p:nvPr/>
        </p:nvPicPr>
        <p:blipFill>
          <a:blip r:embed="rId4">
            <a:alphaModFix amt="50000"/>
          </a:blip>
          <a:stretch>
            <a:fillRect/>
          </a:stretch>
        </p:blipFill>
        <p:spPr>
          <a:xfrm flipH="1">
            <a:off x="72098" y="5869011"/>
            <a:ext cx="659844" cy="988989"/>
          </a:xfrm>
          <a:prstGeom prst="rect">
            <a:avLst/>
          </a:prstGeom>
        </p:spPr>
      </p:pic>
      <p:pic>
        <p:nvPicPr>
          <p:cNvPr id="3" name="Content Placeholder 5" descr="A cartoon of a person holding a key&#10;&#10;AI-generated content may be incorrect.">
            <a:extLst>
              <a:ext uri="{FF2B5EF4-FFF2-40B4-BE49-F238E27FC236}">
                <a16:creationId xmlns:a16="http://schemas.microsoft.com/office/drawing/2014/main" id="{3B843B07-FF9F-5034-3BA4-DE55366177C5}"/>
              </a:ext>
            </a:extLst>
          </p:cNvPr>
          <p:cNvPicPr>
            <a:picLocks noChangeAspect="1"/>
          </p:cNvPicPr>
          <p:nvPr/>
        </p:nvPicPr>
        <p:blipFill>
          <a:blip r:embed="rId5">
            <a:alphaModFix amt="50000"/>
          </a:blip>
          <a:stretch>
            <a:fillRect/>
          </a:stretch>
        </p:blipFill>
        <p:spPr>
          <a:xfrm>
            <a:off x="8471971" y="5869011"/>
            <a:ext cx="599931" cy="899897"/>
          </a:xfrm>
          <a:prstGeom prst="rect">
            <a:avLst/>
          </a:prstGeom>
        </p:spPr>
      </p:pic>
    </p:spTree>
    <p:extLst>
      <p:ext uri="{BB962C8B-B14F-4D97-AF65-F5344CB8AC3E}">
        <p14:creationId xmlns:p14="http://schemas.microsoft.com/office/powerpoint/2010/main" val="26169054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6C7AB7-73C4-3427-E0CA-94BB4F844742}"/>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2A8655E0-CBA2-B9A4-B9AB-52ADDEAFABD4}"/>
              </a:ext>
            </a:extLst>
          </p:cNvPr>
          <p:cNvSpPr>
            <a:spLocks noGrp="1"/>
          </p:cNvSpPr>
          <p:nvPr>
            <p:ph type="title"/>
          </p:nvPr>
        </p:nvSpPr>
        <p:spPr>
          <a:xfrm>
            <a:off x="457199" y="1749966"/>
            <a:ext cx="8229600" cy="1143000"/>
          </a:xfrm>
        </p:spPr>
        <p:txBody>
          <a:bodyPr/>
          <a:lstStyle/>
          <a:p>
            <a:r>
              <a:rPr lang="en-US">
                <a:latin typeface="Segoe UI Variable Display"/>
                <a:cs typeface="Segoe UI Variable Display"/>
              </a:rPr>
              <a:t>Team Regression Testing</a:t>
            </a:r>
            <a:endParaRPr lang="en-150"/>
          </a:p>
        </p:txBody>
      </p:sp>
      <p:pic>
        <p:nvPicPr>
          <p:cNvPr id="2" name="Content Placeholder 1" descr="A group of people sitting at a table&#10;&#10;AI-generated content may be incorrect.">
            <a:extLst>
              <a:ext uri="{FF2B5EF4-FFF2-40B4-BE49-F238E27FC236}">
                <a16:creationId xmlns:a16="http://schemas.microsoft.com/office/drawing/2014/main" id="{44ADEC79-EF8D-6BCF-3AFD-B8063BC5DF9C}"/>
              </a:ext>
            </a:extLst>
          </p:cNvPr>
          <p:cNvPicPr>
            <a:picLocks noGrp="1" noChangeAspect="1"/>
          </p:cNvPicPr>
          <p:nvPr>
            <p:ph idx="1"/>
          </p:nvPr>
        </p:nvPicPr>
        <p:blipFill>
          <a:blip r:embed="rId3">
            <a:alphaModFix amt="50000"/>
          </a:blip>
          <a:stretch>
            <a:fillRect/>
          </a:stretch>
        </p:blipFill>
        <p:spPr>
          <a:xfrm>
            <a:off x="2956484" y="2750179"/>
            <a:ext cx="3231031" cy="3231031"/>
          </a:xfrm>
          <a:prstGeom prst="rect">
            <a:avLst/>
          </a:prstGeom>
        </p:spPr>
      </p:pic>
      <p:pic>
        <p:nvPicPr>
          <p:cNvPr id="3" name="Picture 2" descr="A cartoon character with a dog&#10;&#10;AI-generated content may be incorrect.">
            <a:extLst>
              <a:ext uri="{FF2B5EF4-FFF2-40B4-BE49-F238E27FC236}">
                <a16:creationId xmlns:a16="http://schemas.microsoft.com/office/drawing/2014/main" id="{FA6AA8FF-818C-CB49-AAE1-30561812E52B}"/>
              </a:ext>
            </a:extLst>
          </p:cNvPr>
          <p:cNvPicPr>
            <a:picLocks noChangeAspect="1"/>
          </p:cNvPicPr>
          <p:nvPr/>
        </p:nvPicPr>
        <p:blipFill>
          <a:blip r:embed="rId4">
            <a:alphaModFix amt="50000"/>
          </a:blip>
          <a:stretch>
            <a:fillRect/>
          </a:stretch>
        </p:blipFill>
        <p:spPr>
          <a:xfrm flipH="1">
            <a:off x="72098" y="5869011"/>
            <a:ext cx="659844" cy="988989"/>
          </a:xfrm>
          <a:prstGeom prst="rect">
            <a:avLst/>
          </a:prstGeom>
        </p:spPr>
      </p:pic>
      <p:pic>
        <p:nvPicPr>
          <p:cNvPr id="4" name="Content Placeholder 5" descr="A cartoon of a person holding a key&#10;&#10;AI-generated content may be incorrect.">
            <a:extLst>
              <a:ext uri="{FF2B5EF4-FFF2-40B4-BE49-F238E27FC236}">
                <a16:creationId xmlns:a16="http://schemas.microsoft.com/office/drawing/2014/main" id="{5A2028F3-096A-0C1F-8984-FE83908271B9}"/>
              </a:ext>
            </a:extLst>
          </p:cNvPr>
          <p:cNvPicPr>
            <a:picLocks noChangeAspect="1"/>
          </p:cNvPicPr>
          <p:nvPr/>
        </p:nvPicPr>
        <p:blipFill>
          <a:blip r:embed="rId5">
            <a:alphaModFix amt="50000"/>
          </a:blip>
          <a:stretch>
            <a:fillRect/>
          </a:stretch>
        </p:blipFill>
        <p:spPr>
          <a:xfrm>
            <a:off x="8471971" y="5869011"/>
            <a:ext cx="599931" cy="899897"/>
          </a:xfrm>
          <a:prstGeom prst="rect">
            <a:avLst/>
          </a:prstGeom>
        </p:spPr>
      </p:pic>
    </p:spTree>
    <p:extLst>
      <p:ext uri="{BB962C8B-B14F-4D97-AF65-F5344CB8AC3E}">
        <p14:creationId xmlns:p14="http://schemas.microsoft.com/office/powerpoint/2010/main" val="10393596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5E9BC7-FB6D-EB0D-56FC-48D85A9390E0}"/>
            </a:ext>
          </a:extLst>
        </p:cNvPr>
        <p:cNvGrpSpPr/>
        <p:nvPr/>
      </p:nvGrpSpPr>
      <p:grpSpPr>
        <a:xfrm>
          <a:off x="0" y="0"/>
          <a:ext cx="0" cy="0"/>
          <a:chOff x="0" y="0"/>
          <a:chExt cx="0" cy="0"/>
        </a:xfrm>
      </p:grpSpPr>
      <p:pic>
        <p:nvPicPr>
          <p:cNvPr id="6" name="Content Placeholder 8" descr="A cartoon of a person with a hand on his chin&#10;&#10;AI-generated content may be incorrect.">
            <a:extLst>
              <a:ext uri="{FF2B5EF4-FFF2-40B4-BE49-F238E27FC236}">
                <a16:creationId xmlns:a16="http://schemas.microsoft.com/office/drawing/2014/main" id="{BBE32D21-73AD-87F8-154E-792E93FD5F62}"/>
              </a:ext>
            </a:extLst>
          </p:cNvPr>
          <p:cNvPicPr>
            <a:picLocks noGrp="1" noChangeAspect="1"/>
          </p:cNvPicPr>
          <p:nvPr>
            <p:ph idx="1"/>
          </p:nvPr>
        </p:nvPicPr>
        <p:blipFill>
          <a:blip r:embed="rId3">
            <a:alphaModFix amt="50000"/>
          </a:blip>
          <a:stretch>
            <a:fillRect/>
          </a:stretch>
        </p:blipFill>
        <p:spPr>
          <a:xfrm>
            <a:off x="3063345" y="1166018"/>
            <a:ext cx="3017308" cy="4525963"/>
          </a:xfrm>
        </p:spPr>
      </p:pic>
      <p:sp>
        <p:nvSpPr>
          <p:cNvPr id="5" name="Title 3">
            <a:extLst>
              <a:ext uri="{FF2B5EF4-FFF2-40B4-BE49-F238E27FC236}">
                <a16:creationId xmlns:a16="http://schemas.microsoft.com/office/drawing/2014/main" id="{C968921E-4B6E-A8D9-C432-BE7071C027AA}"/>
              </a:ext>
            </a:extLst>
          </p:cNvPr>
          <p:cNvSpPr txBox="1">
            <a:spLocks/>
          </p:cNvSpPr>
          <p:nvPr/>
        </p:nvSpPr>
        <p:spPr>
          <a:xfrm>
            <a:off x="3640327" y="5797769"/>
            <a:ext cx="1863345"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bg1"/>
                </a:solidFill>
                <a:latin typeface="Segoe UI Variable Display" pitchFamily="2" charset="0"/>
                <a:ea typeface="+mj-ea"/>
                <a:cs typeface="+mj-cs"/>
              </a:defRPr>
            </a:lvl1pPr>
          </a:lstStyle>
          <a:p>
            <a:r>
              <a:rPr lang="en-US" sz="3600">
                <a:solidFill>
                  <a:schemeClr val="bg1">
                    <a:lumMod val="85000"/>
                  </a:schemeClr>
                </a:solidFill>
              </a:rPr>
              <a:t>2023</a:t>
            </a:r>
            <a:endParaRPr lang="en-150" sz="3600">
              <a:solidFill>
                <a:schemeClr val="bg1">
                  <a:lumMod val="85000"/>
                </a:schemeClr>
              </a:solidFill>
            </a:endParaRPr>
          </a:p>
        </p:txBody>
      </p:sp>
    </p:spTree>
    <p:extLst>
      <p:ext uri="{BB962C8B-B14F-4D97-AF65-F5344CB8AC3E}">
        <p14:creationId xmlns:p14="http://schemas.microsoft.com/office/powerpoint/2010/main" val="19737860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white and black cartoon&#10;&#10;AI-generated content may be incorrect.">
            <a:extLst>
              <a:ext uri="{FF2B5EF4-FFF2-40B4-BE49-F238E27FC236}">
                <a16:creationId xmlns:a16="http://schemas.microsoft.com/office/drawing/2014/main" id="{04C4330F-0D74-83C2-FB3C-B989529F0766}"/>
              </a:ext>
            </a:extLst>
          </p:cNvPr>
          <p:cNvPicPr>
            <a:picLocks noGrp="1" noChangeAspect="1"/>
          </p:cNvPicPr>
          <p:nvPr>
            <p:ph idx="1"/>
          </p:nvPr>
        </p:nvPicPr>
        <p:blipFill>
          <a:blip r:embed="rId3">
            <a:alphaModFix amt="50000"/>
          </a:blip>
          <a:stretch>
            <a:fillRect/>
          </a:stretch>
        </p:blipFill>
        <p:spPr>
          <a:xfrm>
            <a:off x="3040529" y="1145708"/>
            <a:ext cx="3062942" cy="4594414"/>
          </a:xfrm>
        </p:spPr>
      </p:pic>
      <p:sp>
        <p:nvSpPr>
          <p:cNvPr id="3" name="Title 3">
            <a:extLst>
              <a:ext uri="{FF2B5EF4-FFF2-40B4-BE49-F238E27FC236}">
                <a16:creationId xmlns:a16="http://schemas.microsoft.com/office/drawing/2014/main" id="{35397126-0E68-053A-0967-4880E133F615}"/>
              </a:ext>
            </a:extLst>
          </p:cNvPr>
          <p:cNvSpPr>
            <a:spLocks noGrp="1"/>
          </p:cNvSpPr>
          <p:nvPr>
            <p:ph type="title"/>
          </p:nvPr>
        </p:nvSpPr>
        <p:spPr>
          <a:xfrm>
            <a:off x="7280655" y="5740122"/>
            <a:ext cx="1863345" cy="1143000"/>
          </a:xfrm>
        </p:spPr>
        <p:txBody>
          <a:bodyPr>
            <a:normAutofit/>
          </a:bodyPr>
          <a:lstStyle/>
          <a:p>
            <a:r>
              <a:rPr lang="en-US" sz="3600">
                <a:solidFill>
                  <a:schemeClr val="bg1">
                    <a:lumMod val="85000"/>
                  </a:schemeClr>
                </a:solidFill>
              </a:rPr>
              <a:t>2024</a:t>
            </a:r>
            <a:endParaRPr lang="en-150" sz="3600">
              <a:solidFill>
                <a:schemeClr val="bg1">
                  <a:lumMod val="85000"/>
                </a:schemeClr>
              </a:solidFill>
            </a:endParaRPr>
          </a:p>
        </p:txBody>
      </p:sp>
    </p:spTree>
    <p:extLst>
      <p:ext uri="{BB962C8B-B14F-4D97-AF65-F5344CB8AC3E}">
        <p14:creationId xmlns:p14="http://schemas.microsoft.com/office/powerpoint/2010/main" val="39284302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white stick figure with black background&#10;&#10;AI-generated content may be incorrect.">
            <a:extLst>
              <a:ext uri="{FF2B5EF4-FFF2-40B4-BE49-F238E27FC236}">
                <a16:creationId xmlns:a16="http://schemas.microsoft.com/office/drawing/2014/main" id="{513B8117-ABFC-E51E-91A8-10FE71132F24}"/>
              </a:ext>
            </a:extLst>
          </p:cNvPr>
          <p:cNvPicPr>
            <a:picLocks noGrp="1" noChangeAspect="1"/>
          </p:cNvPicPr>
          <p:nvPr>
            <p:ph idx="1"/>
          </p:nvPr>
        </p:nvPicPr>
        <p:blipFill>
          <a:blip r:embed="rId3">
            <a:alphaModFix amt="50000"/>
          </a:blip>
          <a:stretch>
            <a:fillRect/>
          </a:stretch>
        </p:blipFill>
        <p:spPr>
          <a:xfrm>
            <a:off x="5173647" y="1250739"/>
            <a:ext cx="3353924" cy="5030888"/>
          </a:xfrm>
        </p:spPr>
      </p:pic>
      <p:pic>
        <p:nvPicPr>
          <p:cNvPr id="2" name="Picture 1" descr="A cartoon of a person with a sad face&#10;&#10;AI-generated content may be incorrect.">
            <a:extLst>
              <a:ext uri="{FF2B5EF4-FFF2-40B4-BE49-F238E27FC236}">
                <a16:creationId xmlns:a16="http://schemas.microsoft.com/office/drawing/2014/main" id="{8CF33AF7-E09D-8D29-1169-AA0737715CDC}"/>
              </a:ext>
            </a:extLst>
          </p:cNvPr>
          <p:cNvPicPr>
            <a:picLocks noChangeAspect="1"/>
          </p:cNvPicPr>
          <p:nvPr/>
        </p:nvPicPr>
        <p:blipFill>
          <a:blip r:embed="rId4">
            <a:alphaModFix amt="50000"/>
          </a:blip>
          <a:stretch>
            <a:fillRect/>
          </a:stretch>
        </p:blipFill>
        <p:spPr>
          <a:xfrm>
            <a:off x="760874" y="1250739"/>
            <a:ext cx="3353925" cy="5030888"/>
          </a:xfrm>
          <a:prstGeom prst="rect">
            <a:avLst/>
          </a:prstGeom>
        </p:spPr>
      </p:pic>
      <mc:AlternateContent xmlns:mc="http://schemas.openxmlformats.org/markup-compatibility/2006">
        <mc:Choice xmlns:p14="http://schemas.microsoft.com/office/powerpoint/2010/main" Requires="p14">
          <p:contentPart p14:bwMode="auto" r:id="rId5">
            <p14:nvContentPartPr>
              <p14:cNvPr id="7" name="Ink 6">
                <a:extLst>
                  <a:ext uri="{FF2B5EF4-FFF2-40B4-BE49-F238E27FC236}">
                    <a16:creationId xmlns:a16="http://schemas.microsoft.com/office/drawing/2014/main" id="{40476A0D-0F4A-6BAE-AECC-E41E611C969B}"/>
                  </a:ext>
                </a:extLst>
              </p14:cNvPr>
              <p14:cNvContentPartPr/>
              <p14:nvPr/>
            </p14:nvContentPartPr>
            <p14:xfrm>
              <a:off x="3890607" y="3766183"/>
              <a:ext cx="1283040" cy="303840"/>
            </p14:xfrm>
          </p:contentPart>
        </mc:Choice>
        <mc:Fallback>
          <p:pic>
            <p:nvPicPr>
              <p:cNvPr id="7" name="Ink 6">
                <a:extLst>
                  <a:ext uri="{FF2B5EF4-FFF2-40B4-BE49-F238E27FC236}">
                    <a16:creationId xmlns:a16="http://schemas.microsoft.com/office/drawing/2014/main" id="{40476A0D-0F4A-6BAE-AECC-E41E611C969B}"/>
                  </a:ext>
                </a:extLst>
              </p:cNvPr>
              <p:cNvPicPr/>
              <p:nvPr/>
            </p:nvPicPr>
            <p:blipFill>
              <a:blip r:embed="rId6"/>
              <a:stretch>
                <a:fillRect/>
              </a:stretch>
            </p:blipFill>
            <p:spPr>
              <a:xfrm>
                <a:off x="3854607" y="3730140"/>
                <a:ext cx="1354680" cy="375565"/>
              </a:xfrm>
              <a:prstGeom prst="rect">
                <a:avLst/>
              </a:prstGeom>
            </p:spPr>
          </p:pic>
        </mc:Fallback>
      </mc:AlternateContent>
    </p:spTree>
    <p:extLst>
      <p:ext uri="{BB962C8B-B14F-4D97-AF65-F5344CB8AC3E}">
        <p14:creationId xmlns:p14="http://schemas.microsoft.com/office/powerpoint/2010/main" val="26375702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CAA65-B214-5F5C-7FC9-E62575D7FC76}"/>
              </a:ext>
            </a:extLst>
          </p:cNvPr>
          <p:cNvSpPr>
            <a:spLocks noGrp="1"/>
          </p:cNvSpPr>
          <p:nvPr>
            <p:ph type="title"/>
          </p:nvPr>
        </p:nvSpPr>
        <p:spPr>
          <a:xfrm>
            <a:off x="457200" y="2857500"/>
            <a:ext cx="8229600" cy="1143000"/>
          </a:xfrm>
        </p:spPr>
        <p:txBody>
          <a:bodyPr/>
          <a:lstStyle/>
          <a:p>
            <a:r>
              <a:rPr lang="en-US" dirty="0">
                <a:cs typeface="Segoe UI Variable Display"/>
              </a:rPr>
              <a:t>TL;DR</a:t>
            </a:r>
            <a:endParaRPr lang="en-US" dirty="0"/>
          </a:p>
        </p:txBody>
      </p:sp>
    </p:spTree>
    <p:extLst>
      <p:ext uri="{BB962C8B-B14F-4D97-AF65-F5344CB8AC3E}">
        <p14:creationId xmlns:p14="http://schemas.microsoft.com/office/powerpoint/2010/main" val="8622002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1B698A-B96A-CA72-DED5-BA80C40C92BE}"/>
              </a:ext>
            </a:extLst>
          </p:cNvPr>
          <p:cNvSpPr>
            <a:spLocks noGrp="1"/>
          </p:cNvSpPr>
          <p:nvPr>
            <p:ph type="title"/>
          </p:nvPr>
        </p:nvSpPr>
        <p:spPr>
          <a:xfrm>
            <a:off x="457200" y="861219"/>
            <a:ext cx="8229600" cy="5135562"/>
          </a:xfrm>
        </p:spPr>
        <p:txBody>
          <a:bodyPr>
            <a:noAutofit/>
          </a:bodyPr>
          <a:lstStyle/>
          <a:p>
            <a:pPr>
              <a:defRPr sz="1000" i="1"/>
            </a:pPr>
            <a:r>
              <a:rPr lang="en-US" sz="2800">
                <a:latin typeface="Segoe UI Variable Display Semil" pitchFamily="2" charset="0"/>
              </a:rPr>
              <a:t>* Disclaimer – implementing Quality Assistance may result in increased efficiency, quicker delivery times and deepened domain knowledge.  Side effects include Zero Bug Policy, quality ownership and sudden free time. Consult your manager to see if Quality Assistance is right for your team.</a:t>
            </a:r>
            <a:endParaRPr lang="en-150" sz="2800"/>
          </a:p>
        </p:txBody>
      </p:sp>
    </p:spTree>
    <p:extLst>
      <p:ext uri="{BB962C8B-B14F-4D97-AF65-F5344CB8AC3E}">
        <p14:creationId xmlns:p14="http://schemas.microsoft.com/office/powerpoint/2010/main" val="21376257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B71F5-94D4-08ED-0BD4-E7261F7E5E0F}"/>
              </a:ext>
            </a:extLst>
          </p:cNvPr>
          <p:cNvSpPr>
            <a:spLocks noGrp="1"/>
          </p:cNvSpPr>
          <p:nvPr>
            <p:ph type="title"/>
          </p:nvPr>
        </p:nvSpPr>
        <p:spPr>
          <a:xfrm>
            <a:off x="642808" y="2946589"/>
            <a:ext cx="3907331" cy="1778397"/>
          </a:xfrm>
        </p:spPr>
        <p:txBody>
          <a:bodyPr>
            <a:normAutofit/>
          </a:bodyPr>
          <a:lstStyle/>
          <a:p>
            <a:r>
              <a:rPr lang="en-US" sz="4000" dirty="0">
                <a:latin typeface="Segoe UI Variable Display"/>
                <a:cs typeface="Segoe UI Variable Display"/>
              </a:rPr>
              <a:t>Find one ally inside the team</a:t>
            </a:r>
            <a:endParaRPr lang="en-150" dirty="0"/>
          </a:p>
        </p:txBody>
      </p:sp>
      <p:pic>
        <p:nvPicPr>
          <p:cNvPr id="4" name="Picture 3" descr="A couple of white stick figures&#10;&#10;AI-generated content may be incorrect.">
            <a:extLst>
              <a:ext uri="{FF2B5EF4-FFF2-40B4-BE49-F238E27FC236}">
                <a16:creationId xmlns:a16="http://schemas.microsoft.com/office/drawing/2014/main" id="{E2DC825F-532A-1D9F-BE7B-A6B546142A61}"/>
              </a:ext>
            </a:extLst>
          </p:cNvPr>
          <p:cNvPicPr>
            <a:picLocks noChangeAspect="1"/>
          </p:cNvPicPr>
          <p:nvPr/>
        </p:nvPicPr>
        <p:blipFill>
          <a:blip r:embed="rId3">
            <a:alphaModFix amt="50000"/>
          </a:blip>
          <a:stretch>
            <a:fillRect/>
          </a:stretch>
        </p:blipFill>
        <p:spPr>
          <a:xfrm>
            <a:off x="4550139" y="813576"/>
            <a:ext cx="4029616" cy="6044424"/>
          </a:xfrm>
          <a:prstGeom prst="rect">
            <a:avLst/>
          </a:prstGeom>
        </p:spPr>
      </p:pic>
    </p:spTree>
    <p:extLst>
      <p:ext uri="{BB962C8B-B14F-4D97-AF65-F5344CB8AC3E}">
        <p14:creationId xmlns:p14="http://schemas.microsoft.com/office/powerpoint/2010/main" val="7539847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ECD751-D2A4-1526-B09A-BA27698CED05}"/>
              </a:ext>
            </a:extLst>
          </p:cNvPr>
          <p:cNvSpPr>
            <a:spLocks noGrp="1"/>
          </p:cNvSpPr>
          <p:nvPr>
            <p:ph type="title"/>
          </p:nvPr>
        </p:nvSpPr>
        <p:spPr>
          <a:xfrm>
            <a:off x="4233418" y="2857500"/>
            <a:ext cx="4326382" cy="1143000"/>
          </a:xfrm>
        </p:spPr>
        <p:txBody>
          <a:bodyPr>
            <a:noAutofit/>
          </a:bodyPr>
          <a:lstStyle/>
          <a:p>
            <a:r>
              <a:rPr lang="en-US" sz="4000" dirty="0"/>
              <a:t>Start</a:t>
            </a:r>
            <a:br>
              <a:rPr lang="en-US" sz="4000" dirty="0"/>
            </a:br>
            <a:r>
              <a:rPr lang="en-US" sz="4000" dirty="0"/>
              <a:t>from planning phase</a:t>
            </a:r>
            <a:endParaRPr lang="en-150" sz="4000" dirty="0"/>
          </a:p>
        </p:txBody>
      </p:sp>
      <p:pic>
        <p:nvPicPr>
          <p:cNvPr id="4" name="Picture 3" descr="A cartoon character pointing at a light bulb&#10;&#10;AI-generated content may be incorrect.">
            <a:extLst>
              <a:ext uri="{FF2B5EF4-FFF2-40B4-BE49-F238E27FC236}">
                <a16:creationId xmlns:a16="http://schemas.microsoft.com/office/drawing/2014/main" id="{FFA14B29-2023-43A0-7244-0D0AAC9F83EE}"/>
              </a:ext>
            </a:extLst>
          </p:cNvPr>
          <p:cNvPicPr>
            <a:picLocks noChangeAspect="1"/>
          </p:cNvPicPr>
          <p:nvPr/>
        </p:nvPicPr>
        <p:blipFill>
          <a:blip r:embed="rId3">
            <a:alphaModFix amt="50000"/>
          </a:blip>
          <a:stretch>
            <a:fillRect/>
          </a:stretch>
        </p:blipFill>
        <p:spPr>
          <a:xfrm>
            <a:off x="735873" y="1415143"/>
            <a:ext cx="4174709" cy="4253609"/>
          </a:xfrm>
          <a:prstGeom prst="rect">
            <a:avLst/>
          </a:prstGeom>
        </p:spPr>
      </p:pic>
    </p:spTree>
    <p:extLst>
      <p:ext uri="{BB962C8B-B14F-4D97-AF65-F5344CB8AC3E}">
        <p14:creationId xmlns:p14="http://schemas.microsoft.com/office/powerpoint/2010/main" val="14775474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0D5B4A-7389-1F47-2119-0BF781777308}"/>
              </a:ext>
            </a:extLst>
          </p:cNvPr>
          <p:cNvSpPr>
            <a:spLocks noGrp="1"/>
          </p:cNvSpPr>
          <p:nvPr>
            <p:ph type="title"/>
          </p:nvPr>
        </p:nvSpPr>
        <p:spPr>
          <a:xfrm>
            <a:off x="303461" y="2857500"/>
            <a:ext cx="3855720" cy="1143000"/>
          </a:xfrm>
        </p:spPr>
        <p:txBody>
          <a:bodyPr>
            <a:normAutofit fontScale="90000"/>
          </a:bodyPr>
          <a:lstStyle/>
          <a:p>
            <a:r>
              <a:rPr lang="en-US" dirty="0"/>
              <a:t>Practice Walkthroughs</a:t>
            </a:r>
            <a:endParaRPr lang="en-150" dirty="0"/>
          </a:p>
        </p:txBody>
      </p:sp>
      <p:pic>
        <p:nvPicPr>
          <p:cNvPr id="4" name="Picture 3" descr="A group of people pointing at a white board&#10;&#10;AI-generated content may be incorrect.">
            <a:extLst>
              <a:ext uri="{FF2B5EF4-FFF2-40B4-BE49-F238E27FC236}">
                <a16:creationId xmlns:a16="http://schemas.microsoft.com/office/drawing/2014/main" id="{45E9F5C4-1914-DCAF-5A87-9252FF24BA85}"/>
              </a:ext>
            </a:extLst>
          </p:cNvPr>
          <p:cNvPicPr>
            <a:picLocks noChangeAspect="1"/>
          </p:cNvPicPr>
          <p:nvPr/>
        </p:nvPicPr>
        <p:blipFill>
          <a:blip r:embed="rId3">
            <a:alphaModFix amt="50000"/>
          </a:blip>
          <a:stretch>
            <a:fillRect/>
          </a:stretch>
        </p:blipFill>
        <p:spPr>
          <a:xfrm flipH="1">
            <a:off x="4080387" y="1048924"/>
            <a:ext cx="4760152" cy="4760152"/>
          </a:xfrm>
          <a:prstGeom prst="rect">
            <a:avLst/>
          </a:prstGeom>
        </p:spPr>
      </p:pic>
    </p:spTree>
    <p:extLst>
      <p:ext uri="{BB962C8B-B14F-4D97-AF65-F5344CB8AC3E}">
        <p14:creationId xmlns:p14="http://schemas.microsoft.com/office/powerpoint/2010/main" val="6150029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E86F40-B369-D1F6-4161-DB0B029B801A}"/>
              </a:ext>
            </a:extLst>
          </p:cNvPr>
          <p:cNvSpPr>
            <a:spLocks noGrp="1"/>
          </p:cNvSpPr>
          <p:nvPr>
            <p:ph type="title"/>
          </p:nvPr>
        </p:nvSpPr>
        <p:spPr>
          <a:xfrm>
            <a:off x="457200" y="2857500"/>
            <a:ext cx="8229600" cy="1143000"/>
          </a:xfrm>
        </p:spPr>
        <p:txBody>
          <a:bodyPr/>
          <a:lstStyle/>
          <a:p>
            <a:r>
              <a:rPr lang="en-US"/>
              <a:t>Thank you!</a:t>
            </a:r>
            <a:endParaRPr lang="en-150"/>
          </a:p>
        </p:txBody>
      </p:sp>
    </p:spTree>
    <p:extLst>
      <p:ext uri="{BB962C8B-B14F-4D97-AF65-F5344CB8AC3E}">
        <p14:creationId xmlns:p14="http://schemas.microsoft.com/office/powerpoint/2010/main" val="9652463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A3836-4983-ACD5-7D74-B13F00705BE9}"/>
              </a:ext>
            </a:extLst>
          </p:cNvPr>
          <p:cNvSpPr>
            <a:spLocks noGrp="1"/>
          </p:cNvSpPr>
          <p:nvPr>
            <p:ph type="title"/>
          </p:nvPr>
        </p:nvSpPr>
        <p:spPr/>
        <p:txBody>
          <a:bodyPr/>
          <a:lstStyle/>
          <a:p>
            <a:endParaRPr lang="en-150"/>
          </a:p>
        </p:txBody>
      </p:sp>
      <p:pic>
        <p:nvPicPr>
          <p:cNvPr id="9" name="Content Placeholder 8" descr="A cartoon of a person with question marks&#10;&#10;AI-generated content may be incorrect.">
            <a:extLst>
              <a:ext uri="{FF2B5EF4-FFF2-40B4-BE49-F238E27FC236}">
                <a16:creationId xmlns:a16="http://schemas.microsoft.com/office/drawing/2014/main" id="{29224685-DFA1-68DC-B39F-A00CA6B3FE42}"/>
              </a:ext>
            </a:extLst>
          </p:cNvPr>
          <p:cNvPicPr>
            <a:picLocks noGrp="1" noChangeAspect="1"/>
          </p:cNvPicPr>
          <p:nvPr>
            <p:ph idx="1"/>
          </p:nvPr>
        </p:nvPicPr>
        <p:blipFill>
          <a:blip r:embed="rId3">
            <a:alphaModFix amt="50000"/>
          </a:blip>
          <a:stretch>
            <a:fillRect/>
          </a:stretch>
        </p:blipFill>
        <p:spPr>
          <a:xfrm>
            <a:off x="2309018" y="1600200"/>
            <a:ext cx="4525963" cy="4525963"/>
          </a:xfrm>
        </p:spPr>
      </p:pic>
    </p:spTree>
    <p:extLst>
      <p:ext uri="{BB962C8B-B14F-4D97-AF65-F5344CB8AC3E}">
        <p14:creationId xmlns:p14="http://schemas.microsoft.com/office/powerpoint/2010/main" val="1180109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BED390C-F317-3B4A-8CFD-28099B0BE2A8}"/>
              </a:ext>
            </a:extLst>
          </p:cNvPr>
          <p:cNvSpPr>
            <a:spLocks noGrp="1"/>
          </p:cNvSpPr>
          <p:nvPr>
            <p:ph sz="half" idx="1"/>
          </p:nvPr>
        </p:nvSpPr>
        <p:spPr>
          <a:xfrm>
            <a:off x="4572000" y="1166018"/>
            <a:ext cx="4035972" cy="4525963"/>
          </a:xfrm>
        </p:spPr>
        <p:txBody>
          <a:bodyPr vert="horz" lIns="91440" tIns="45720" rIns="91440" bIns="45720" rtlCol="0" anchor="t">
            <a:noAutofit/>
          </a:bodyPr>
          <a:lstStyle/>
          <a:p>
            <a:pPr marL="0" indent="0" algn="ctr">
              <a:buNone/>
            </a:pPr>
            <a:r>
              <a:rPr lang="en-US" sz="3200">
                <a:latin typeface="Segoe UI Variable Display Semil"/>
              </a:rPr>
              <a:t>Maile</a:t>
            </a:r>
          </a:p>
          <a:p>
            <a:pPr marL="285750" indent="-285750" algn="ctr">
              <a:buFont typeface="Arial" panose="020B0604020202020204" pitchFamily="34" charset="0"/>
              <a:buChar char="•"/>
            </a:pPr>
            <a:endParaRPr lang="en-US"/>
          </a:p>
          <a:p>
            <a:pPr marL="285750" indent="-285750" algn="r">
              <a:buFont typeface="Arial" panose="020B0604020202020204" pitchFamily="34" charset="0"/>
              <a:buChar char="•"/>
            </a:pPr>
            <a:r>
              <a:rPr lang="en-US">
                <a:latin typeface="Segoe UI Variable Display Semil"/>
              </a:rPr>
              <a:t>Over 13 years in IT</a:t>
            </a:r>
          </a:p>
          <a:p>
            <a:pPr marL="285750" indent="-285750" algn="r">
              <a:buFont typeface="Arial" panose="020B0604020202020204" pitchFamily="34" charset="0"/>
              <a:buChar char="•"/>
            </a:pPr>
            <a:r>
              <a:rPr lang="en-US">
                <a:latin typeface="Segoe UI Variable Display Semil"/>
              </a:rPr>
              <a:t>Testing with team</a:t>
            </a:r>
            <a:endParaRPr lang="en-US"/>
          </a:p>
          <a:p>
            <a:pPr marL="285750" indent="-285750" algn="r">
              <a:buFont typeface="Arial" panose="020B0604020202020204" pitchFamily="34" charset="0"/>
              <a:buChar char="•"/>
            </a:pPr>
            <a:r>
              <a:rPr lang="en-US">
                <a:latin typeface="Segoe UI Variable Display Semil"/>
              </a:rPr>
              <a:t>Gardening and dogs</a:t>
            </a:r>
            <a:endParaRPr lang="en-US"/>
          </a:p>
          <a:p>
            <a:pPr marL="285750" indent="-285750" algn="r">
              <a:buFont typeface="Arial" panose="020B0604020202020204" pitchFamily="34" charset="0"/>
              <a:buChar char="•"/>
            </a:pPr>
            <a:r>
              <a:rPr lang="en-US">
                <a:latin typeface="Segoe UI Variable Display Semil"/>
              </a:rPr>
              <a:t>Learning to grow my patience</a:t>
            </a:r>
          </a:p>
          <a:p>
            <a:pPr algn="ctr"/>
            <a:endParaRPr lang="en-US"/>
          </a:p>
          <a:p>
            <a:pPr marL="285750" indent="-285750" algn="ctr">
              <a:buFont typeface="Arial" panose="020B0604020202020204" pitchFamily="34" charset="0"/>
              <a:buChar char="•"/>
            </a:pPr>
            <a:endParaRPr lang="en-150"/>
          </a:p>
          <a:p>
            <a:pPr marL="0" indent="0" algn="ctr">
              <a:buNone/>
            </a:pPr>
            <a:endParaRPr lang="en-150"/>
          </a:p>
        </p:txBody>
      </p:sp>
      <p:pic>
        <p:nvPicPr>
          <p:cNvPr id="5" name="Picture 4" descr="A cartoon character with a dog&#10;&#10;AI-generated content may be incorrect.">
            <a:extLst>
              <a:ext uri="{FF2B5EF4-FFF2-40B4-BE49-F238E27FC236}">
                <a16:creationId xmlns:a16="http://schemas.microsoft.com/office/drawing/2014/main" id="{CADCC0DE-1E0C-3E2B-7B47-B5D858CC1C44}"/>
              </a:ext>
            </a:extLst>
          </p:cNvPr>
          <p:cNvPicPr>
            <a:picLocks noChangeAspect="1"/>
          </p:cNvPicPr>
          <p:nvPr/>
        </p:nvPicPr>
        <p:blipFill>
          <a:blip r:embed="rId3">
            <a:alphaModFix amt="74000"/>
          </a:blip>
          <a:stretch>
            <a:fillRect/>
          </a:stretch>
        </p:blipFill>
        <p:spPr>
          <a:xfrm flipH="1">
            <a:off x="722344" y="1545020"/>
            <a:ext cx="3124444" cy="4682989"/>
          </a:xfrm>
          <a:prstGeom prst="rect">
            <a:avLst/>
          </a:prstGeom>
        </p:spPr>
      </p:pic>
    </p:spTree>
    <p:extLst>
      <p:ext uri="{BB962C8B-B14F-4D97-AF65-F5344CB8AC3E}">
        <p14:creationId xmlns:p14="http://schemas.microsoft.com/office/powerpoint/2010/main" val="2159281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cartoon of a person holding a key&#10;&#10;AI-generated content may be incorrect.">
            <a:extLst>
              <a:ext uri="{FF2B5EF4-FFF2-40B4-BE49-F238E27FC236}">
                <a16:creationId xmlns:a16="http://schemas.microsoft.com/office/drawing/2014/main" id="{8C1C7162-2BD9-8095-81A4-A4DF6672D34D}"/>
              </a:ext>
            </a:extLst>
          </p:cNvPr>
          <p:cNvPicPr>
            <a:picLocks noGrp="1" noChangeAspect="1"/>
          </p:cNvPicPr>
          <p:nvPr>
            <p:ph sz="half" idx="2"/>
          </p:nvPr>
        </p:nvPicPr>
        <p:blipFill>
          <a:blip r:embed="rId3">
            <a:alphaModFix amt="50000"/>
          </a:blip>
          <a:stretch>
            <a:fillRect/>
          </a:stretch>
        </p:blipFill>
        <p:spPr>
          <a:xfrm>
            <a:off x="5381299" y="1324303"/>
            <a:ext cx="3017308" cy="4525963"/>
          </a:xfrm>
        </p:spPr>
      </p:pic>
      <p:sp>
        <p:nvSpPr>
          <p:cNvPr id="5" name="Content Placeholder 3">
            <a:extLst>
              <a:ext uri="{FF2B5EF4-FFF2-40B4-BE49-F238E27FC236}">
                <a16:creationId xmlns:a16="http://schemas.microsoft.com/office/drawing/2014/main" id="{F3B534BC-F0E7-D3FC-9E0A-E383CA8EE0ED}"/>
              </a:ext>
            </a:extLst>
          </p:cNvPr>
          <p:cNvSpPr>
            <a:spLocks noGrp="1"/>
          </p:cNvSpPr>
          <p:nvPr>
            <p:ph sz="half" idx="1"/>
          </p:nvPr>
        </p:nvSpPr>
        <p:spPr>
          <a:xfrm>
            <a:off x="433552" y="1324303"/>
            <a:ext cx="4038600" cy="4525963"/>
          </a:xfrm>
        </p:spPr>
        <p:txBody>
          <a:bodyPr>
            <a:normAutofit/>
          </a:bodyPr>
          <a:lstStyle/>
          <a:p>
            <a:pPr marL="0" indent="0" algn="ctr">
              <a:buNone/>
            </a:pPr>
            <a:r>
              <a:rPr lang="en-US" sz="3200" dirty="0"/>
              <a:t>Cornelia</a:t>
            </a:r>
          </a:p>
          <a:p>
            <a:pPr marL="0" indent="0">
              <a:buNone/>
            </a:pPr>
            <a:endParaRPr lang="en-US" dirty="0"/>
          </a:p>
          <a:p>
            <a:r>
              <a:rPr lang="en-US" dirty="0"/>
              <a:t>8 years in IT</a:t>
            </a:r>
          </a:p>
          <a:p>
            <a:pPr marL="285750" indent="-285750">
              <a:buFont typeface="Arial" panose="020B0604020202020204" pitchFamily="34" charset="0"/>
              <a:buChar char="•"/>
            </a:pPr>
            <a:r>
              <a:rPr lang="en-US" dirty="0"/>
              <a:t>Writing automation tests</a:t>
            </a:r>
          </a:p>
          <a:p>
            <a:pPr marL="285750" indent="-285750">
              <a:buFont typeface="Arial" panose="020B0604020202020204" pitchFamily="34" charset="0"/>
              <a:buChar char="•"/>
            </a:pPr>
            <a:r>
              <a:rPr lang="en-US" dirty="0"/>
              <a:t>Cookies and handstands</a:t>
            </a:r>
          </a:p>
          <a:p>
            <a:pPr marL="285750" indent="-285750">
              <a:buFont typeface="Arial" panose="020B0604020202020204" pitchFamily="34" charset="0"/>
              <a:buChar char="•"/>
            </a:pPr>
            <a:r>
              <a:rPr lang="en-US" dirty="0"/>
              <a:t>Learning coaching</a:t>
            </a:r>
          </a:p>
          <a:p>
            <a:pPr marL="285750" indent="-285750">
              <a:buFont typeface="Arial" panose="020B0604020202020204" pitchFamily="34" charset="0"/>
              <a:buChar char="•"/>
            </a:pPr>
            <a:endParaRPr lang="en-150" dirty="0"/>
          </a:p>
          <a:p>
            <a:pPr marL="0" indent="0">
              <a:buNone/>
            </a:pPr>
            <a:endParaRPr lang="en-150" dirty="0"/>
          </a:p>
        </p:txBody>
      </p:sp>
    </p:spTree>
    <p:extLst>
      <p:ext uri="{BB962C8B-B14F-4D97-AF65-F5344CB8AC3E}">
        <p14:creationId xmlns:p14="http://schemas.microsoft.com/office/powerpoint/2010/main" val="4101361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4E5670BE-9169-11DD-2A79-F5239BDC6361}"/>
              </a:ext>
            </a:extLst>
          </p:cNvPr>
          <p:cNvSpPr txBox="1">
            <a:spLocks/>
          </p:cNvSpPr>
          <p:nvPr/>
        </p:nvSpPr>
        <p:spPr>
          <a:xfrm>
            <a:off x="2612294" y="2732738"/>
            <a:ext cx="3919408" cy="706809"/>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bg1"/>
                </a:solidFill>
                <a:latin typeface="Segoe UI Variable Display Semil" pitchFamily="2" charset="0"/>
                <a:ea typeface="+mn-ea"/>
                <a:cs typeface="+mn-cs"/>
              </a:defRPr>
            </a:lvl1pPr>
            <a:lvl2pPr marL="742950" indent="-285750" algn="l" defTabSz="457200" rtl="0" eaLnBrk="1" latinLnBrk="0" hangingPunct="1">
              <a:spcBef>
                <a:spcPct val="20000"/>
              </a:spcBef>
              <a:buFont typeface="Arial"/>
              <a:buChar char="–"/>
              <a:defRPr sz="2800" kern="1200">
                <a:solidFill>
                  <a:schemeClr val="bg1"/>
                </a:solidFill>
                <a:latin typeface="Segoe UI Variable Display Semil" pitchFamily="2" charset="0"/>
                <a:ea typeface="+mn-ea"/>
                <a:cs typeface="+mn-cs"/>
              </a:defRPr>
            </a:lvl2pPr>
            <a:lvl3pPr marL="1143000" indent="-228600" algn="l" defTabSz="457200" rtl="0" eaLnBrk="1" latinLnBrk="0" hangingPunct="1">
              <a:spcBef>
                <a:spcPct val="20000"/>
              </a:spcBef>
              <a:buFont typeface="Arial"/>
              <a:buChar char="•"/>
              <a:defRPr sz="2400" kern="1200">
                <a:solidFill>
                  <a:schemeClr val="bg1"/>
                </a:solidFill>
                <a:latin typeface="Segoe UI Variable Display Semil" pitchFamily="2" charset="0"/>
                <a:ea typeface="+mn-ea"/>
                <a:cs typeface="+mn-cs"/>
              </a:defRPr>
            </a:lvl3pPr>
            <a:lvl4pPr marL="1600200" indent="-228600" algn="l" defTabSz="457200" rtl="0" eaLnBrk="1" latinLnBrk="0" hangingPunct="1">
              <a:spcBef>
                <a:spcPct val="20000"/>
              </a:spcBef>
              <a:buFont typeface="Arial"/>
              <a:buChar char="–"/>
              <a:defRPr sz="2000" kern="1200">
                <a:solidFill>
                  <a:schemeClr val="bg1"/>
                </a:solidFill>
                <a:latin typeface="Segoe UI Variable Display Semil" pitchFamily="2" charset="0"/>
                <a:ea typeface="+mn-ea"/>
                <a:cs typeface="+mn-cs"/>
              </a:defRPr>
            </a:lvl4pPr>
            <a:lvl5pPr marL="2057400" indent="-228600" algn="l" defTabSz="457200" rtl="0" eaLnBrk="1" latinLnBrk="0" hangingPunct="1">
              <a:spcBef>
                <a:spcPct val="20000"/>
              </a:spcBef>
              <a:buFont typeface="Arial"/>
              <a:buChar char="»"/>
              <a:defRPr sz="2000" kern="1200">
                <a:solidFill>
                  <a:schemeClr val="bg1"/>
                </a:solidFill>
                <a:latin typeface="Segoe UI Variable Display Semil" pitchFamily="2"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3600"/>
              <a:t>Quality engineering</a:t>
            </a:r>
          </a:p>
        </p:txBody>
      </p:sp>
      <p:sp>
        <p:nvSpPr>
          <p:cNvPr id="5" name="Content Placeholder 2">
            <a:extLst>
              <a:ext uri="{FF2B5EF4-FFF2-40B4-BE49-F238E27FC236}">
                <a16:creationId xmlns:a16="http://schemas.microsoft.com/office/drawing/2014/main" id="{596841B8-E970-6041-B3CE-BBBD973941E4}"/>
              </a:ext>
            </a:extLst>
          </p:cNvPr>
          <p:cNvSpPr txBox="1">
            <a:spLocks/>
          </p:cNvSpPr>
          <p:nvPr/>
        </p:nvSpPr>
        <p:spPr>
          <a:xfrm>
            <a:off x="2866728" y="4233908"/>
            <a:ext cx="3410543" cy="647701"/>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bg1"/>
                </a:solidFill>
                <a:latin typeface="Segoe UI Variable Display Semil" pitchFamily="2" charset="0"/>
                <a:ea typeface="+mn-ea"/>
                <a:cs typeface="+mn-cs"/>
              </a:defRPr>
            </a:lvl1pPr>
            <a:lvl2pPr marL="742950" indent="-285750" algn="l" defTabSz="457200" rtl="0" eaLnBrk="1" latinLnBrk="0" hangingPunct="1">
              <a:spcBef>
                <a:spcPct val="20000"/>
              </a:spcBef>
              <a:buFont typeface="Arial"/>
              <a:buChar char="–"/>
              <a:defRPr sz="2800" kern="1200">
                <a:solidFill>
                  <a:schemeClr val="bg1"/>
                </a:solidFill>
                <a:latin typeface="Segoe UI Variable Display Semil" pitchFamily="2" charset="0"/>
                <a:ea typeface="+mn-ea"/>
                <a:cs typeface="+mn-cs"/>
              </a:defRPr>
            </a:lvl2pPr>
            <a:lvl3pPr marL="1143000" indent="-228600" algn="l" defTabSz="457200" rtl="0" eaLnBrk="1" latinLnBrk="0" hangingPunct="1">
              <a:spcBef>
                <a:spcPct val="20000"/>
              </a:spcBef>
              <a:buFont typeface="Arial"/>
              <a:buChar char="•"/>
              <a:defRPr sz="2400" kern="1200">
                <a:solidFill>
                  <a:schemeClr val="bg1"/>
                </a:solidFill>
                <a:latin typeface="Segoe UI Variable Display Semil" pitchFamily="2" charset="0"/>
                <a:ea typeface="+mn-ea"/>
                <a:cs typeface="+mn-cs"/>
              </a:defRPr>
            </a:lvl3pPr>
            <a:lvl4pPr marL="1600200" indent="-228600" algn="l" defTabSz="457200" rtl="0" eaLnBrk="1" latinLnBrk="0" hangingPunct="1">
              <a:spcBef>
                <a:spcPct val="20000"/>
              </a:spcBef>
              <a:buFont typeface="Arial"/>
              <a:buChar char="–"/>
              <a:defRPr sz="2000" kern="1200">
                <a:solidFill>
                  <a:schemeClr val="bg1"/>
                </a:solidFill>
                <a:latin typeface="Segoe UI Variable Display Semil" pitchFamily="2" charset="0"/>
                <a:ea typeface="+mn-ea"/>
                <a:cs typeface="+mn-cs"/>
              </a:defRPr>
            </a:lvl4pPr>
            <a:lvl5pPr marL="2057400" indent="-228600" algn="l" defTabSz="457200" rtl="0" eaLnBrk="1" latinLnBrk="0" hangingPunct="1">
              <a:spcBef>
                <a:spcPct val="20000"/>
              </a:spcBef>
              <a:buFont typeface="Arial"/>
              <a:buChar char="»"/>
              <a:defRPr sz="2000" kern="1200">
                <a:solidFill>
                  <a:schemeClr val="bg1"/>
                </a:solidFill>
                <a:latin typeface="Segoe UI Variable Display Semil" pitchFamily="2"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3600"/>
              <a:t>Quality coaching</a:t>
            </a:r>
          </a:p>
        </p:txBody>
      </p:sp>
      <p:sp>
        <p:nvSpPr>
          <p:cNvPr id="6" name="Content Placeholder 2">
            <a:extLst>
              <a:ext uri="{FF2B5EF4-FFF2-40B4-BE49-F238E27FC236}">
                <a16:creationId xmlns:a16="http://schemas.microsoft.com/office/drawing/2014/main" id="{7490C916-2501-2109-74FF-4F1422786F1E}"/>
              </a:ext>
            </a:extLst>
          </p:cNvPr>
          <p:cNvSpPr txBox="1">
            <a:spLocks/>
          </p:cNvSpPr>
          <p:nvPr/>
        </p:nvSpPr>
        <p:spPr>
          <a:xfrm>
            <a:off x="2680893" y="3488109"/>
            <a:ext cx="3782211" cy="745799"/>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bg1"/>
                </a:solidFill>
                <a:latin typeface="Segoe UI Variable Display Semil" pitchFamily="2" charset="0"/>
                <a:ea typeface="+mn-ea"/>
                <a:cs typeface="+mn-cs"/>
              </a:defRPr>
            </a:lvl1pPr>
            <a:lvl2pPr marL="742950" indent="-285750" algn="l" defTabSz="457200" rtl="0" eaLnBrk="1" latinLnBrk="0" hangingPunct="1">
              <a:spcBef>
                <a:spcPct val="20000"/>
              </a:spcBef>
              <a:buFont typeface="Arial"/>
              <a:buChar char="–"/>
              <a:defRPr sz="2800" kern="1200">
                <a:solidFill>
                  <a:schemeClr val="bg1"/>
                </a:solidFill>
                <a:latin typeface="Segoe UI Variable Display Semil" pitchFamily="2" charset="0"/>
                <a:ea typeface="+mn-ea"/>
                <a:cs typeface="+mn-cs"/>
              </a:defRPr>
            </a:lvl2pPr>
            <a:lvl3pPr marL="1143000" indent="-228600" algn="l" defTabSz="457200" rtl="0" eaLnBrk="1" latinLnBrk="0" hangingPunct="1">
              <a:spcBef>
                <a:spcPct val="20000"/>
              </a:spcBef>
              <a:buFont typeface="Arial"/>
              <a:buChar char="•"/>
              <a:defRPr sz="2400" kern="1200">
                <a:solidFill>
                  <a:schemeClr val="bg1"/>
                </a:solidFill>
                <a:latin typeface="Segoe UI Variable Display Semil" pitchFamily="2" charset="0"/>
                <a:ea typeface="+mn-ea"/>
                <a:cs typeface="+mn-cs"/>
              </a:defRPr>
            </a:lvl3pPr>
            <a:lvl4pPr marL="1600200" indent="-228600" algn="l" defTabSz="457200" rtl="0" eaLnBrk="1" latinLnBrk="0" hangingPunct="1">
              <a:spcBef>
                <a:spcPct val="20000"/>
              </a:spcBef>
              <a:buFont typeface="Arial"/>
              <a:buChar char="–"/>
              <a:defRPr sz="2000" kern="1200">
                <a:solidFill>
                  <a:schemeClr val="bg1"/>
                </a:solidFill>
                <a:latin typeface="Segoe UI Variable Display Semil" pitchFamily="2" charset="0"/>
                <a:ea typeface="+mn-ea"/>
                <a:cs typeface="+mn-cs"/>
              </a:defRPr>
            </a:lvl4pPr>
            <a:lvl5pPr marL="2057400" indent="-228600" algn="l" defTabSz="457200" rtl="0" eaLnBrk="1" latinLnBrk="0" hangingPunct="1">
              <a:spcBef>
                <a:spcPct val="20000"/>
              </a:spcBef>
              <a:buFont typeface="Arial"/>
              <a:buChar char="»"/>
              <a:defRPr sz="2000" kern="1200">
                <a:solidFill>
                  <a:schemeClr val="bg1"/>
                </a:solidFill>
                <a:latin typeface="Segoe UI Variable Display Semil" pitchFamily="2"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3600"/>
              <a:t>Shift left, shift right</a:t>
            </a:r>
          </a:p>
        </p:txBody>
      </p:sp>
      <p:sp>
        <p:nvSpPr>
          <p:cNvPr id="2" name="Content Placeholder 2">
            <a:extLst>
              <a:ext uri="{FF2B5EF4-FFF2-40B4-BE49-F238E27FC236}">
                <a16:creationId xmlns:a16="http://schemas.microsoft.com/office/drawing/2014/main" id="{32066A8C-784A-BCC4-91FF-0D6D4DFCC166}"/>
              </a:ext>
            </a:extLst>
          </p:cNvPr>
          <p:cNvSpPr txBox="1">
            <a:spLocks/>
          </p:cNvSpPr>
          <p:nvPr/>
        </p:nvSpPr>
        <p:spPr>
          <a:xfrm>
            <a:off x="2749807" y="2030977"/>
            <a:ext cx="3644384" cy="706810"/>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bg1"/>
                </a:solidFill>
                <a:latin typeface="Segoe UI Variable Display Semil" pitchFamily="2" charset="0"/>
                <a:ea typeface="+mn-ea"/>
                <a:cs typeface="+mn-cs"/>
              </a:defRPr>
            </a:lvl1pPr>
            <a:lvl2pPr marL="742950" indent="-285750" algn="l" defTabSz="457200" rtl="0" eaLnBrk="1" latinLnBrk="0" hangingPunct="1">
              <a:spcBef>
                <a:spcPct val="20000"/>
              </a:spcBef>
              <a:buFont typeface="Arial"/>
              <a:buChar char="–"/>
              <a:defRPr sz="2800" kern="1200">
                <a:solidFill>
                  <a:schemeClr val="bg1"/>
                </a:solidFill>
                <a:latin typeface="Segoe UI Variable Display Semil" pitchFamily="2" charset="0"/>
                <a:ea typeface="+mn-ea"/>
                <a:cs typeface="+mn-cs"/>
              </a:defRPr>
            </a:lvl2pPr>
            <a:lvl3pPr marL="1143000" indent="-228600" algn="l" defTabSz="457200" rtl="0" eaLnBrk="1" latinLnBrk="0" hangingPunct="1">
              <a:spcBef>
                <a:spcPct val="20000"/>
              </a:spcBef>
              <a:buFont typeface="Arial"/>
              <a:buChar char="•"/>
              <a:defRPr sz="2400" kern="1200">
                <a:solidFill>
                  <a:schemeClr val="bg1"/>
                </a:solidFill>
                <a:latin typeface="Segoe UI Variable Display Semil" pitchFamily="2" charset="0"/>
                <a:ea typeface="+mn-ea"/>
                <a:cs typeface="+mn-cs"/>
              </a:defRPr>
            </a:lvl3pPr>
            <a:lvl4pPr marL="1600200" indent="-228600" algn="l" defTabSz="457200" rtl="0" eaLnBrk="1" latinLnBrk="0" hangingPunct="1">
              <a:spcBef>
                <a:spcPct val="20000"/>
              </a:spcBef>
              <a:buFont typeface="Arial"/>
              <a:buChar char="–"/>
              <a:defRPr sz="2000" kern="1200">
                <a:solidFill>
                  <a:schemeClr val="bg1"/>
                </a:solidFill>
                <a:latin typeface="Segoe UI Variable Display Semil" pitchFamily="2" charset="0"/>
                <a:ea typeface="+mn-ea"/>
                <a:cs typeface="+mn-cs"/>
              </a:defRPr>
            </a:lvl4pPr>
            <a:lvl5pPr marL="2057400" indent="-228600" algn="l" defTabSz="457200" rtl="0" eaLnBrk="1" latinLnBrk="0" hangingPunct="1">
              <a:spcBef>
                <a:spcPct val="20000"/>
              </a:spcBef>
              <a:buFont typeface="Arial"/>
              <a:buChar char="»"/>
              <a:defRPr sz="2000" kern="1200">
                <a:solidFill>
                  <a:schemeClr val="bg1"/>
                </a:solidFill>
                <a:latin typeface="Segoe UI Variable Display Semil" pitchFamily="2"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3600"/>
              <a:t>Quality assistance</a:t>
            </a:r>
          </a:p>
        </p:txBody>
      </p:sp>
    </p:spTree>
    <p:extLst>
      <p:ext uri="{BB962C8B-B14F-4D97-AF65-F5344CB8AC3E}">
        <p14:creationId xmlns:p14="http://schemas.microsoft.com/office/powerpoint/2010/main" val="1346716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5B28FE17-683B-8AB2-C434-90DF5D32C94E}"/>
              </a:ext>
            </a:extLst>
          </p:cNvPr>
          <p:cNvSpPr txBox="1"/>
          <p:nvPr/>
        </p:nvSpPr>
        <p:spPr>
          <a:xfrm>
            <a:off x="4322140" y="2305615"/>
            <a:ext cx="4508939" cy="2246769"/>
          </a:xfrm>
          <a:prstGeom prst="rect">
            <a:avLst/>
          </a:prstGeom>
          <a:noFill/>
        </p:spPr>
        <p:txBody>
          <a:bodyPr wrap="square" rtlCol="0">
            <a:spAutoFit/>
          </a:bodyPr>
          <a:lstStyle/>
          <a:p>
            <a:pPr marL="285750" indent="-285750">
              <a:buFont typeface="Arial" panose="020B0604020202020204" pitchFamily="34" charset="0"/>
              <a:buChar char="•"/>
            </a:pPr>
            <a:r>
              <a:rPr lang="en-US" sz="2800">
                <a:solidFill>
                  <a:schemeClr val="bg1"/>
                </a:solidFill>
                <a:latin typeface="Segoe UI Variable Display Semil" pitchFamily="2" charset="0"/>
              </a:rPr>
              <a:t>Ping-pong between product and engineering</a:t>
            </a:r>
          </a:p>
          <a:p>
            <a:pPr marL="285750" indent="-285750">
              <a:buFont typeface="Arial" panose="020B0604020202020204" pitchFamily="34" charset="0"/>
              <a:buChar char="•"/>
            </a:pPr>
            <a:r>
              <a:rPr lang="en-US" sz="2800">
                <a:solidFill>
                  <a:schemeClr val="bg1"/>
                </a:solidFill>
                <a:latin typeface="Segoe UI Variable Display Semil" pitchFamily="2" charset="0"/>
              </a:rPr>
              <a:t>QA as bottleneck</a:t>
            </a:r>
          </a:p>
          <a:p>
            <a:pPr marL="285750" indent="-285750">
              <a:buFont typeface="Arial" panose="020B0604020202020204" pitchFamily="34" charset="0"/>
              <a:buChar char="•"/>
            </a:pPr>
            <a:r>
              <a:rPr lang="en-US" sz="2800">
                <a:solidFill>
                  <a:schemeClr val="bg1"/>
                </a:solidFill>
                <a:latin typeface="Segoe UI Variable Display Semil" pitchFamily="2" charset="0"/>
              </a:rPr>
              <a:t>Little automation coverage</a:t>
            </a:r>
          </a:p>
          <a:p>
            <a:pPr marL="285750" indent="-285750">
              <a:buFont typeface="Arial" panose="020B0604020202020204" pitchFamily="34" charset="0"/>
              <a:buChar char="•"/>
            </a:pPr>
            <a:r>
              <a:rPr lang="en-US" sz="2800">
                <a:solidFill>
                  <a:schemeClr val="bg1"/>
                </a:solidFill>
                <a:latin typeface="Segoe UI Variable Display Semil" pitchFamily="2" charset="0"/>
              </a:rPr>
              <a:t>120+ Bugs in Backlog</a:t>
            </a:r>
            <a:endParaRPr lang="en-150" sz="2800">
              <a:solidFill>
                <a:schemeClr val="bg1"/>
              </a:solidFill>
              <a:latin typeface="Segoe UI Variable Display Semil" pitchFamily="2" charset="0"/>
            </a:endParaRPr>
          </a:p>
        </p:txBody>
      </p:sp>
      <p:sp>
        <p:nvSpPr>
          <p:cNvPr id="4" name="Title 3">
            <a:extLst>
              <a:ext uri="{FF2B5EF4-FFF2-40B4-BE49-F238E27FC236}">
                <a16:creationId xmlns:a16="http://schemas.microsoft.com/office/drawing/2014/main" id="{49E4DB4B-271E-92C8-D333-080605FEBD4C}"/>
              </a:ext>
            </a:extLst>
          </p:cNvPr>
          <p:cNvSpPr>
            <a:spLocks noGrp="1"/>
          </p:cNvSpPr>
          <p:nvPr>
            <p:ph type="title"/>
          </p:nvPr>
        </p:nvSpPr>
        <p:spPr>
          <a:xfrm>
            <a:off x="0" y="5703176"/>
            <a:ext cx="1863345" cy="1143000"/>
          </a:xfrm>
        </p:spPr>
        <p:txBody>
          <a:bodyPr>
            <a:normAutofit/>
          </a:bodyPr>
          <a:lstStyle/>
          <a:p>
            <a:r>
              <a:rPr lang="en-US" sz="3600">
                <a:solidFill>
                  <a:schemeClr val="bg1">
                    <a:lumMod val="85000"/>
                  </a:schemeClr>
                </a:solidFill>
              </a:rPr>
              <a:t>2022</a:t>
            </a:r>
            <a:endParaRPr lang="en-150" sz="3600">
              <a:solidFill>
                <a:schemeClr val="bg1">
                  <a:lumMod val="85000"/>
                </a:schemeClr>
              </a:solidFill>
            </a:endParaRPr>
          </a:p>
        </p:txBody>
      </p:sp>
      <p:pic>
        <p:nvPicPr>
          <p:cNvPr id="2" name="Picture 1">
            <a:extLst>
              <a:ext uri="{FF2B5EF4-FFF2-40B4-BE49-F238E27FC236}">
                <a16:creationId xmlns:a16="http://schemas.microsoft.com/office/drawing/2014/main" id="{EB7D5C2B-8D1A-2D48-DA6E-E73E6AC12610}"/>
              </a:ext>
            </a:extLst>
          </p:cNvPr>
          <p:cNvPicPr>
            <a:picLocks noChangeAspect="1"/>
          </p:cNvPicPr>
          <p:nvPr/>
        </p:nvPicPr>
        <p:blipFill>
          <a:blip r:embed="rId3">
            <a:alphaModFix amt="50000"/>
          </a:blip>
          <a:stretch>
            <a:fillRect/>
          </a:stretch>
        </p:blipFill>
        <p:spPr>
          <a:xfrm flipH="1">
            <a:off x="562012" y="977462"/>
            <a:ext cx="3266454" cy="490307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59676" y="2395099"/>
            <a:ext cx="5124091" cy="3308077"/>
          </a:xfrm>
        </p:spPr>
        <p:txBody>
          <a:bodyPr vert="horz" lIns="91440" tIns="45720" rIns="91440" bIns="45720" rtlCol="0" anchor="t">
            <a:normAutofit/>
          </a:bodyPr>
          <a:lstStyle/>
          <a:p>
            <a:r>
              <a:rPr lang="en-US" sz="2800">
                <a:latin typeface="Segoe UI Variable Display Semil"/>
              </a:rPr>
              <a:t>Barely any automation</a:t>
            </a:r>
            <a:endParaRPr lang="en-US" sz="2800"/>
          </a:p>
          <a:p>
            <a:r>
              <a:rPr lang="en-US" sz="2800">
                <a:latin typeface="Segoe UI Variable Display Semil"/>
              </a:rPr>
              <a:t>Manual testing mountain</a:t>
            </a:r>
            <a:endParaRPr sz="2800"/>
          </a:p>
          <a:p>
            <a:r>
              <a:rPr lang="en-US" sz="2800">
                <a:latin typeface="Segoe UI Variable Display Semil"/>
              </a:rPr>
              <a:t>Nearly quit moment</a:t>
            </a:r>
            <a:endParaRPr lang="en-US" sz="2800"/>
          </a:p>
        </p:txBody>
      </p:sp>
      <p:pic>
        <p:nvPicPr>
          <p:cNvPr id="7" name="Picture 6" descr="A cartoon character with a sad face and a dog&#10;&#10;AI-generated content may be incorrect.">
            <a:extLst>
              <a:ext uri="{FF2B5EF4-FFF2-40B4-BE49-F238E27FC236}">
                <a16:creationId xmlns:a16="http://schemas.microsoft.com/office/drawing/2014/main" id="{EB1A8894-3380-84E4-29E9-D6512A56184F}"/>
              </a:ext>
            </a:extLst>
          </p:cNvPr>
          <p:cNvPicPr>
            <a:picLocks noChangeAspect="1"/>
          </p:cNvPicPr>
          <p:nvPr/>
        </p:nvPicPr>
        <p:blipFill>
          <a:blip r:embed="rId3">
            <a:alphaModFix amt="50000"/>
          </a:blip>
          <a:stretch>
            <a:fillRect/>
          </a:stretch>
        </p:blipFill>
        <p:spPr>
          <a:xfrm>
            <a:off x="5299840" y="965637"/>
            <a:ext cx="3284484" cy="4926725"/>
          </a:xfrm>
          <a:prstGeom prst="rect">
            <a:avLst/>
          </a:prstGeom>
        </p:spPr>
      </p:pic>
      <p:sp>
        <p:nvSpPr>
          <p:cNvPr id="4" name="Title 3">
            <a:extLst>
              <a:ext uri="{FF2B5EF4-FFF2-40B4-BE49-F238E27FC236}">
                <a16:creationId xmlns:a16="http://schemas.microsoft.com/office/drawing/2014/main" id="{D2043028-E5E5-A693-49BB-2A8217C5C88D}"/>
              </a:ext>
            </a:extLst>
          </p:cNvPr>
          <p:cNvSpPr>
            <a:spLocks noGrp="1"/>
          </p:cNvSpPr>
          <p:nvPr>
            <p:ph type="title"/>
          </p:nvPr>
        </p:nvSpPr>
        <p:spPr>
          <a:xfrm>
            <a:off x="0" y="5703176"/>
            <a:ext cx="1863345" cy="1143000"/>
          </a:xfrm>
        </p:spPr>
        <p:txBody>
          <a:bodyPr>
            <a:normAutofit/>
          </a:bodyPr>
          <a:lstStyle/>
          <a:p>
            <a:r>
              <a:rPr lang="en-US" sz="3600">
                <a:solidFill>
                  <a:schemeClr val="bg1">
                    <a:lumMod val="85000"/>
                  </a:schemeClr>
                </a:solidFill>
              </a:rPr>
              <a:t>2022</a:t>
            </a:r>
            <a:endParaRPr lang="en-150" sz="3600">
              <a:solidFill>
                <a:schemeClr val="bg1">
                  <a:lumMod val="85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FACF7D-7EF5-2F83-2C4B-A425A815AC1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DECD2B8-AC08-1402-443F-FE720C164764}"/>
              </a:ext>
            </a:extLst>
          </p:cNvPr>
          <p:cNvSpPr>
            <a:spLocks noGrp="1"/>
          </p:cNvSpPr>
          <p:nvPr>
            <p:ph type="title"/>
          </p:nvPr>
        </p:nvSpPr>
        <p:spPr>
          <a:xfrm>
            <a:off x="457200" y="2857500"/>
            <a:ext cx="8229600" cy="1143000"/>
          </a:xfrm>
        </p:spPr>
        <p:txBody>
          <a:bodyPr>
            <a:normAutofit fontScale="90000"/>
          </a:bodyPr>
          <a:lstStyle/>
          <a:p>
            <a:r>
              <a:rPr lang="en-150">
                <a:latin typeface="Segoe UI Variable Display"/>
                <a:cs typeface="Segoe UI Variable Display"/>
              </a:rPr>
              <a:t>1-2-3, follow me!</a:t>
            </a:r>
            <a:br>
              <a:rPr lang="en-150">
                <a:latin typeface="Segoe UI Variable Display"/>
                <a:cs typeface="Segoe UI Variable Display"/>
              </a:rPr>
            </a:br>
            <a:r>
              <a:rPr lang="en-150">
                <a:latin typeface="Segoe UI Variable Display"/>
                <a:cs typeface="Segoe UI Variable Display"/>
              </a:rPr>
              <a:t>Yeah right...</a:t>
            </a:r>
          </a:p>
        </p:txBody>
      </p:sp>
    </p:spTree>
    <p:extLst>
      <p:ext uri="{BB962C8B-B14F-4D97-AF65-F5344CB8AC3E}">
        <p14:creationId xmlns:p14="http://schemas.microsoft.com/office/powerpoint/2010/main" val="13409635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4AC725-5CF4-A5F8-E431-68F4A57EA9DC}"/>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DF47BD4D-F6B1-1D2D-BE3C-A6CE6740C149}"/>
              </a:ext>
            </a:extLst>
          </p:cNvPr>
          <p:cNvSpPr>
            <a:spLocks noGrp="1"/>
          </p:cNvSpPr>
          <p:nvPr>
            <p:ph type="title"/>
          </p:nvPr>
        </p:nvSpPr>
        <p:spPr>
          <a:xfrm>
            <a:off x="457200" y="1600193"/>
            <a:ext cx="8229600" cy="1143000"/>
          </a:xfrm>
        </p:spPr>
        <p:txBody>
          <a:bodyPr/>
          <a:lstStyle/>
          <a:p>
            <a:r>
              <a:rPr lang="en-US">
                <a:latin typeface="Segoe UI Variable Display"/>
                <a:cs typeface="Segoe UI Variable Display"/>
              </a:rPr>
              <a:t>QA Kickoff</a:t>
            </a:r>
            <a:endParaRPr lang="en-150"/>
          </a:p>
        </p:txBody>
      </p:sp>
      <p:pic>
        <p:nvPicPr>
          <p:cNvPr id="6" name="Picture 5" descr="A group of people with a dog&#10;&#10;AI-generated content may be incorrect.">
            <a:extLst>
              <a:ext uri="{FF2B5EF4-FFF2-40B4-BE49-F238E27FC236}">
                <a16:creationId xmlns:a16="http://schemas.microsoft.com/office/drawing/2014/main" id="{1AC3CDD5-A820-8DAB-2F88-75B71EE4CBCE}"/>
              </a:ext>
            </a:extLst>
          </p:cNvPr>
          <p:cNvPicPr>
            <a:picLocks noChangeAspect="1"/>
          </p:cNvPicPr>
          <p:nvPr/>
        </p:nvPicPr>
        <p:blipFill>
          <a:blip r:embed="rId3">
            <a:alphaModFix amt="50000"/>
          </a:blip>
          <a:stretch>
            <a:fillRect/>
          </a:stretch>
        </p:blipFill>
        <p:spPr>
          <a:xfrm>
            <a:off x="2104696" y="2406862"/>
            <a:ext cx="4934607" cy="3286903"/>
          </a:xfrm>
          <a:prstGeom prst="rect">
            <a:avLst/>
          </a:prstGeom>
        </p:spPr>
      </p:pic>
    </p:spTree>
    <p:extLst>
      <p:ext uri="{BB962C8B-B14F-4D97-AF65-F5344CB8AC3E}">
        <p14:creationId xmlns:p14="http://schemas.microsoft.com/office/powerpoint/2010/main" val="237947208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52</TotalTime>
  <Words>2462</Words>
  <Application>Microsoft Office PowerPoint</Application>
  <PresentationFormat>On-screen Show (4:3)</PresentationFormat>
  <Paragraphs>124</Paragraphs>
  <Slides>24</Slides>
  <Notes>23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Aptos</vt:lpstr>
      <vt:lpstr>Arial</vt:lpstr>
      <vt:lpstr>Calibri</vt:lpstr>
      <vt:lpstr>Segoe UI Variable Display</vt:lpstr>
      <vt:lpstr>Segoe UI Variable Display Semil</vt:lpstr>
      <vt:lpstr>Office Theme</vt:lpstr>
      <vt:lpstr>Adopt Quality Assistance and Lose Your Job*</vt:lpstr>
      <vt:lpstr>* Disclaimer – implementing Quality Assistance may result in increased efficiency, quicker delivery times and deepened domain knowledge.  Side effects include Zero Bug Policy, quality ownership and sudden free time. Consult your manager to see if Quality Assistance is right for your team.</vt:lpstr>
      <vt:lpstr>PowerPoint Presentation</vt:lpstr>
      <vt:lpstr>PowerPoint Presentation</vt:lpstr>
      <vt:lpstr>PowerPoint Presentation</vt:lpstr>
      <vt:lpstr>2022</vt:lpstr>
      <vt:lpstr>2022</vt:lpstr>
      <vt:lpstr>1-2-3, follow me! Yeah right...</vt:lpstr>
      <vt:lpstr>QA Kickoff</vt:lpstr>
      <vt:lpstr>3 Amigos</vt:lpstr>
      <vt:lpstr>Feature leading</vt:lpstr>
      <vt:lpstr>Testing Notes</vt:lpstr>
      <vt:lpstr>Walkthrough</vt:lpstr>
      <vt:lpstr>Bug Review</vt:lpstr>
      <vt:lpstr>Team Regression Testing</vt:lpstr>
      <vt:lpstr>PowerPoint Presentation</vt:lpstr>
      <vt:lpstr>2024</vt:lpstr>
      <vt:lpstr>PowerPoint Presentation</vt:lpstr>
      <vt:lpstr>TL;DR</vt:lpstr>
      <vt:lpstr>Find one ally inside the team</vt:lpstr>
      <vt:lpstr>Start from planning phase</vt:lpstr>
      <vt:lpstr>Practice Walkthroughs</vt:lpstr>
      <vt:lpstr>Thank you!</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Cornelia Efros</cp:lastModifiedBy>
  <cp:revision>1</cp:revision>
  <dcterms:created xsi:type="dcterms:W3CDTF">2013-01-27T09:14:16Z</dcterms:created>
  <dcterms:modified xsi:type="dcterms:W3CDTF">2025-09-25T11:04:04Z</dcterms:modified>
  <cp:category/>
</cp:coreProperties>
</file>